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9" r:id="rId9"/>
    <p:sldId id="270" r:id="rId10"/>
    <p:sldId id="267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482BCB-6646-43BF-831A-9C3D0D64950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167C1E-DA04-4469-87A3-8F34B205FA0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smtClean="0"/>
            <a:t>Формы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err="1" smtClean="0"/>
            <a:t>профориентационной</a:t>
          </a:r>
          <a:r>
            <a:rPr lang="ru-RU" sz="2200" b="1" dirty="0" smtClean="0"/>
            <a:t> работы</a:t>
          </a:r>
          <a:endParaRPr lang="ru-RU" sz="2200" b="1" dirty="0"/>
        </a:p>
      </dgm:t>
    </dgm:pt>
    <dgm:pt modelId="{0010636F-F8EA-4109-8429-F3893F68A05A}" type="parTrans" cxnId="{78F3C22A-910F-483B-B406-26FF1F98A056}">
      <dgm:prSet/>
      <dgm:spPr/>
      <dgm:t>
        <a:bodyPr/>
        <a:lstStyle/>
        <a:p>
          <a:endParaRPr lang="ru-RU"/>
        </a:p>
      </dgm:t>
    </dgm:pt>
    <dgm:pt modelId="{122BA245-95AF-4E90-9AFA-F3B9E270FB53}" type="sibTrans" cxnId="{78F3C22A-910F-483B-B406-26FF1F98A056}">
      <dgm:prSet/>
      <dgm:spPr/>
      <dgm:t>
        <a:bodyPr/>
        <a:lstStyle/>
        <a:p>
          <a:endParaRPr lang="ru-RU"/>
        </a:p>
      </dgm:t>
    </dgm:pt>
    <dgm:pt modelId="{CD353E53-415E-48D4-8FF1-5162DACC6929}">
      <dgm:prSet phldrT="[Текст]" custT="1"/>
      <dgm:spPr/>
      <dgm:t>
        <a:bodyPr/>
        <a:lstStyle/>
        <a:p>
          <a:r>
            <a:rPr lang="ru-RU" sz="1800" b="1" dirty="0" smtClean="0"/>
            <a:t>Общие</a:t>
          </a:r>
          <a:endParaRPr lang="ru-RU" sz="1800" b="1" dirty="0"/>
        </a:p>
      </dgm:t>
    </dgm:pt>
    <dgm:pt modelId="{4C26E395-C619-496F-9422-BF2F6398DF5B}" type="parTrans" cxnId="{E50A59FF-E7C0-4872-886D-D54CDAB35880}">
      <dgm:prSet/>
      <dgm:spPr/>
      <dgm:t>
        <a:bodyPr/>
        <a:lstStyle/>
        <a:p>
          <a:endParaRPr lang="ru-RU"/>
        </a:p>
      </dgm:t>
    </dgm:pt>
    <dgm:pt modelId="{A10055EB-E910-40A3-A203-90C99B992059}" type="sibTrans" cxnId="{E50A59FF-E7C0-4872-886D-D54CDAB35880}">
      <dgm:prSet/>
      <dgm:spPr/>
      <dgm:t>
        <a:bodyPr/>
        <a:lstStyle/>
        <a:p>
          <a:endParaRPr lang="ru-RU"/>
        </a:p>
      </dgm:t>
    </dgm:pt>
    <dgm:pt modelId="{6FB086A3-BF7A-4DA2-AE78-BE741ED68396}">
      <dgm:prSet phldrT="[Текст]" custT="1"/>
      <dgm:spPr/>
      <dgm:t>
        <a:bodyPr/>
        <a:lstStyle/>
        <a:p>
          <a:r>
            <a:rPr lang="ru-RU" sz="1600" dirty="0" smtClean="0"/>
            <a:t> Индивидуальные</a:t>
          </a:r>
        </a:p>
        <a:p>
          <a:r>
            <a:rPr lang="ru-RU" sz="1600" dirty="0" smtClean="0"/>
            <a:t> Групповые</a:t>
          </a:r>
        </a:p>
        <a:p>
          <a:r>
            <a:rPr lang="ru-RU" sz="1600" dirty="0" smtClean="0"/>
            <a:t>Коллективные</a:t>
          </a:r>
        </a:p>
        <a:p>
          <a:r>
            <a:rPr lang="ru-RU" sz="1600" dirty="0" smtClean="0"/>
            <a:t>Классные и внеклассные</a:t>
          </a:r>
        </a:p>
        <a:p>
          <a:r>
            <a:rPr lang="ru-RU" sz="1600" dirty="0" smtClean="0"/>
            <a:t>Школьные и внешкольные</a:t>
          </a:r>
          <a:endParaRPr lang="ru-RU" sz="1600" dirty="0"/>
        </a:p>
      </dgm:t>
    </dgm:pt>
    <dgm:pt modelId="{0AA2F638-4CBE-4A17-A503-F77391A090E4}" type="parTrans" cxnId="{B73AB181-2D3F-4BA0-B0D0-858A4B5DE441}">
      <dgm:prSet/>
      <dgm:spPr/>
      <dgm:t>
        <a:bodyPr/>
        <a:lstStyle/>
        <a:p>
          <a:endParaRPr lang="ru-RU"/>
        </a:p>
      </dgm:t>
    </dgm:pt>
    <dgm:pt modelId="{285C70D8-0D0B-4661-8A9C-B4DCE1A9D80A}" type="sibTrans" cxnId="{B73AB181-2D3F-4BA0-B0D0-858A4B5DE441}">
      <dgm:prSet/>
      <dgm:spPr/>
      <dgm:t>
        <a:bodyPr/>
        <a:lstStyle/>
        <a:p>
          <a:endParaRPr lang="ru-RU"/>
        </a:p>
      </dgm:t>
    </dgm:pt>
    <dgm:pt modelId="{E735273F-F1C8-4B68-81FE-0E2EAEC1D99B}">
      <dgm:prSet phldrT="[Текст]" custT="1"/>
      <dgm:spPr/>
      <dgm:t>
        <a:bodyPr/>
        <a:lstStyle/>
        <a:p>
          <a:r>
            <a:rPr lang="ru-RU" sz="1800" b="1" dirty="0" smtClean="0"/>
            <a:t>Специфические</a:t>
          </a:r>
          <a:endParaRPr lang="ru-RU" sz="1800" b="1" dirty="0"/>
        </a:p>
      </dgm:t>
    </dgm:pt>
    <dgm:pt modelId="{7DBBA484-7C17-4FBE-8A5A-EDB8562862E4}" type="parTrans" cxnId="{BD35F60B-06E7-45A3-AFEA-09647E32E9AD}">
      <dgm:prSet/>
      <dgm:spPr/>
      <dgm:t>
        <a:bodyPr/>
        <a:lstStyle/>
        <a:p>
          <a:endParaRPr lang="ru-RU"/>
        </a:p>
      </dgm:t>
    </dgm:pt>
    <dgm:pt modelId="{33D29C97-294E-467E-A9B4-997D699AEFD5}" type="sibTrans" cxnId="{BD35F60B-06E7-45A3-AFEA-09647E32E9AD}">
      <dgm:prSet/>
      <dgm:spPr/>
      <dgm:t>
        <a:bodyPr/>
        <a:lstStyle/>
        <a:p>
          <a:endParaRPr lang="ru-RU"/>
        </a:p>
      </dgm:t>
    </dgm:pt>
    <dgm:pt modelId="{59F505D6-45A5-4C58-A35F-7CF85EC146DF}">
      <dgm:prSet phldrT="[Текст]" custT="1"/>
      <dgm:spPr/>
      <dgm:t>
        <a:bodyPr/>
        <a:lstStyle/>
        <a:p>
          <a:r>
            <a:rPr lang="ru-RU" sz="1600" b="1" dirty="0" smtClean="0"/>
            <a:t>по               характеру помощи:</a:t>
          </a:r>
        </a:p>
        <a:p>
          <a:r>
            <a:rPr lang="ru-RU" sz="1600" b="0" dirty="0" smtClean="0"/>
            <a:t>информационные, диагностические,</a:t>
          </a:r>
        </a:p>
        <a:p>
          <a:r>
            <a:rPr lang="ru-RU" sz="1600" b="0" dirty="0" smtClean="0"/>
            <a:t>формирующие, корректирующие </a:t>
          </a:r>
          <a:endParaRPr lang="ru-RU" sz="1600" b="0" dirty="0"/>
        </a:p>
      </dgm:t>
    </dgm:pt>
    <dgm:pt modelId="{3416B759-B3E7-43E0-A678-CB71839B8B18}" type="parTrans" cxnId="{D17F298B-B05C-4B8A-B732-801260CFDD10}">
      <dgm:prSet/>
      <dgm:spPr/>
      <dgm:t>
        <a:bodyPr/>
        <a:lstStyle/>
        <a:p>
          <a:endParaRPr lang="ru-RU"/>
        </a:p>
      </dgm:t>
    </dgm:pt>
    <dgm:pt modelId="{0EA7F107-50CE-49F0-ACCA-BABF00B68806}" type="sibTrans" cxnId="{D17F298B-B05C-4B8A-B732-801260CFDD10}">
      <dgm:prSet/>
      <dgm:spPr/>
      <dgm:t>
        <a:bodyPr/>
        <a:lstStyle/>
        <a:p>
          <a:endParaRPr lang="ru-RU"/>
        </a:p>
      </dgm:t>
    </dgm:pt>
    <dgm:pt modelId="{67AFC137-1FE4-4588-A825-0885AD927B3C}">
      <dgm:prSet custT="1"/>
      <dgm:spPr/>
      <dgm:t>
        <a:bodyPr/>
        <a:lstStyle/>
        <a:p>
          <a:r>
            <a:rPr lang="ru-RU" sz="1600" b="1" dirty="0" smtClean="0"/>
            <a:t>по продолжительности</a:t>
          </a:r>
        </a:p>
        <a:p>
          <a:r>
            <a:rPr lang="ru-RU" sz="1600" b="0" dirty="0" smtClean="0"/>
            <a:t>разовые, краткосрочные,</a:t>
          </a:r>
        </a:p>
        <a:p>
          <a:r>
            <a:rPr lang="ru-RU" sz="1600" b="0" dirty="0" err="1" smtClean="0"/>
            <a:t>среднепродолжи</a:t>
          </a:r>
          <a:r>
            <a:rPr lang="ru-RU" sz="1600" b="0" dirty="0" smtClean="0"/>
            <a:t>-</a:t>
          </a:r>
        </a:p>
        <a:p>
          <a:r>
            <a:rPr lang="ru-RU" sz="1600" b="0" dirty="0" smtClean="0"/>
            <a:t>тельные, </a:t>
          </a:r>
        </a:p>
        <a:p>
          <a:r>
            <a:rPr lang="ru-RU" sz="1600" b="0" dirty="0" smtClean="0"/>
            <a:t>долговременные  </a:t>
          </a:r>
          <a:endParaRPr lang="ru-RU" sz="1600" b="0" dirty="0"/>
        </a:p>
      </dgm:t>
    </dgm:pt>
    <dgm:pt modelId="{4315B147-3A72-459D-B90A-3653468F3517}" type="parTrans" cxnId="{FFEF9D8A-B4D0-4E9C-B0FE-D914CE0A5835}">
      <dgm:prSet/>
      <dgm:spPr/>
      <dgm:t>
        <a:bodyPr/>
        <a:lstStyle/>
        <a:p>
          <a:endParaRPr lang="ru-RU"/>
        </a:p>
      </dgm:t>
    </dgm:pt>
    <dgm:pt modelId="{50BF1609-12D2-40FF-B9DB-B2485B1524A8}" type="sibTrans" cxnId="{FFEF9D8A-B4D0-4E9C-B0FE-D914CE0A5835}">
      <dgm:prSet/>
      <dgm:spPr/>
      <dgm:t>
        <a:bodyPr/>
        <a:lstStyle/>
        <a:p>
          <a:endParaRPr lang="ru-RU"/>
        </a:p>
      </dgm:t>
    </dgm:pt>
    <dgm:pt modelId="{DF732F45-8913-48CC-B82A-592C18ACD12B}">
      <dgm:prSet custT="1"/>
      <dgm:spPr/>
      <dgm:t>
        <a:bodyPr/>
        <a:lstStyle/>
        <a:p>
          <a:r>
            <a:rPr lang="ru-RU" sz="1600" b="1" dirty="0" smtClean="0"/>
            <a:t>по направлению помощи:</a:t>
          </a:r>
        </a:p>
        <a:p>
          <a:r>
            <a:rPr lang="ru-RU" sz="1600" b="0" dirty="0" smtClean="0"/>
            <a:t>ученики, родители</a:t>
          </a:r>
        </a:p>
        <a:p>
          <a:r>
            <a:rPr lang="ru-RU" sz="1600" b="1" dirty="0" smtClean="0"/>
            <a:t> </a:t>
          </a:r>
          <a:endParaRPr lang="ru-RU" sz="1600" dirty="0"/>
        </a:p>
      </dgm:t>
    </dgm:pt>
    <dgm:pt modelId="{3CFCBDD8-471B-4E09-B7A2-0743DD746824}" type="parTrans" cxnId="{9F39BAD1-ED75-47AE-AA2F-271184AC8406}">
      <dgm:prSet/>
      <dgm:spPr/>
      <dgm:t>
        <a:bodyPr/>
        <a:lstStyle/>
        <a:p>
          <a:endParaRPr lang="ru-RU"/>
        </a:p>
      </dgm:t>
    </dgm:pt>
    <dgm:pt modelId="{836C4DF6-753F-40F5-9AF2-A237781957BC}" type="sibTrans" cxnId="{9F39BAD1-ED75-47AE-AA2F-271184AC8406}">
      <dgm:prSet/>
      <dgm:spPr/>
      <dgm:t>
        <a:bodyPr/>
        <a:lstStyle/>
        <a:p>
          <a:endParaRPr lang="ru-RU"/>
        </a:p>
      </dgm:t>
    </dgm:pt>
    <dgm:pt modelId="{540064CC-B8A2-4E4A-B4EF-F6542E0D374F}" type="pres">
      <dgm:prSet presAssocID="{1C482BCB-6646-43BF-831A-9C3D0D64950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2460478-32A4-4C84-B609-414BB9B0FF5E}" type="pres">
      <dgm:prSet presAssocID="{F7167C1E-DA04-4469-87A3-8F34B205FA04}" presName="hierRoot1" presStyleCnt="0"/>
      <dgm:spPr/>
    </dgm:pt>
    <dgm:pt modelId="{B79C980C-EB05-41DB-A85F-6A2825E17439}" type="pres">
      <dgm:prSet presAssocID="{F7167C1E-DA04-4469-87A3-8F34B205FA04}" presName="composite" presStyleCnt="0"/>
      <dgm:spPr/>
    </dgm:pt>
    <dgm:pt modelId="{56E8012D-F60D-48B3-ACC8-6EB886FE7097}" type="pres">
      <dgm:prSet presAssocID="{F7167C1E-DA04-4469-87A3-8F34B205FA04}" presName="background" presStyleLbl="node0" presStyleIdx="0" presStyleCnt="1"/>
      <dgm:spPr/>
    </dgm:pt>
    <dgm:pt modelId="{5C2C045E-A7E5-4173-A1F3-01B3F8A0B72B}" type="pres">
      <dgm:prSet presAssocID="{F7167C1E-DA04-4469-87A3-8F34B205FA04}" presName="text" presStyleLbl="fgAcc0" presStyleIdx="0" presStyleCnt="1" custScaleX="374324" custScaleY="118573" custLinFactNeighborX="25248" custLinFactNeighborY="-4059">
        <dgm:presLayoutVars>
          <dgm:chPref val="3"/>
        </dgm:presLayoutVars>
      </dgm:prSet>
      <dgm:spPr/>
    </dgm:pt>
    <dgm:pt modelId="{0807B6A4-A1E6-4FEE-907A-EC7590373546}" type="pres">
      <dgm:prSet presAssocID="{F7167C1E-DA04-4469-87A3-8F34B205FA04}" presName="hierChild2" presStyleCnt="0"/>
      <dgm:spPr/>
    </dgm:pt>
    <dgm:pt modelId="{65F59869-98A3-4A16-B002-F4B534F61EF4}" type="pres">
      <dgm:prSet presAssocID="{4C26E395-C619-496F-9422-BF2F6398DF5B}" presName="Name10" presStyleLbl="parChTrans1D2" presStyleIdx="0" presStyleCnt="2"/>
      <dgm:spPr/>
    </dgm:pt>
    <dgm:pt modelId="{34E33003-6F84-4B50-8052-358118480BCF}" type="pres">
      <dgm:prSet presAssocID="{CD353E53-415E-48D4-8FF1-5162DACC6929}" presName="hierRoot2" presStyleCnt="0"/>
      <dgm:spPr/>
    </dgm:pt>
    <dgm:pt modelId="{8BE18A7C-893D-4D94-A1A9-058C5E60052C}" type="pres">
      <dgm:prSet presAssocID="{CD353E53-415E-48D4-8FF1-5162DACC6929}" presName="composite2" presStyleCnt="0"/>
      <dgm:spPr/>
    </dgm:pt>
    <dgm:pt modelId="{C33A8558-67E4-468D-AE1D-D0E137DC226F}" type="pres">
      <dgm:prSet presAssocID="{CD353E53-415E-48D4-8FF1-5162DACC6929}" presName="background2" presStyleLbl="node2" presStyleIdx="0" presStyleCnt="2"/>
      <dgm:spPr/>
    </dgm:pt>
    <dgm:pt modelId="{41173F9D-4BAC-4310-98F1-100356B98C2A}" type="pres">
      <dgm:prSet presAssocID="{CD353E53-415E-48D4-8FF1-5162DACC6929}" presName="text2" presStyleLbl="fgAcc2" presStyleIdx="0" presStyleCnt="2" custScaleY="31410">
        <dgm:presLayoutVars>
          <dgm:chPref val="3"/>
        </dgm:presLayoutVars>
      </dgm:prSet>
      <dgm:spPr/>
    </dgm:pt>
    <dgm:pt modelId="{AD4386A5-C067-4763-8A64-E9553C158CBA}" type="pres">
      <dgm:prSet presAssocID="{CD353E53-415E-48D4-8FF1-5162DACC6929}" presName="hierChild3" presStyleCnt="0"/>
      <dgm:spPr/>
    </dgm:pt>
    <dgm:pt modelId="{72D19DEC-B72A-41B7-81EE-D439F8EFA16A}" type="pres">
      <dgm:prSet presAssocID="{0AA2F638-4CBE-4A17-A503-F77391A090E4}" presName="Name17" presStyleLbl="parChTrans1D3" presStyleIdx="0" presStyleCnt="4"/>
      <dgm:spPr/>
    </dgm:pt>
    <dgm:pt modelId="{26253D80-AD4A-4B12-B61F-0FF2BF6A8683}" type="pres">
      <dgm:prSet presAssocID="{6FB086A3-BF7A-4DA2-AE78-BE741ED68396}" presName="hierRoot3" presStyleCnt="0"/>
      <dgm:spPr/>
    </dgm:pt>
    <dgm:pt modelId="{808A0EBB-73AF-4252-A541-CE63E1C9701A}" type="pres">
      <dgm:prSet presAssocID="{6FB086A3-BF7A-4DA2-AE78-BE741ED68396}" presName="composite3" presStyleCnt="0"/>
      <dgm:spPr/>
    </dgm:pt>
    <dgm:pt modelId="{0ABCA975-6E65-4E3D-BD51-F8DFF8C803BE}" type="pres">
      <dgm:prSet presAssocID="{6FB086A3-BF7A-4DA2-AE78-BE741ED68396}" presName="background3" presStyleLbl="node3" presStyleIdx="0" presStyleCnt="4"/>
      <dgm:spPr/>
    </dgm:pt>
    <dgm:pt modelId="{2601A2AF-80D8-4A7A-B176-ED91F05E7E28}" type="pres">
      <dgm:prSet presAssocID="{6FB086A3-BF7A-4DA2-AE78-BE741ED68396}" presName="text3" presStyleLbl="fgAcc3" presStyleIdx="0" presStyleCnt="4" custScaleX="150018" custScaleY="3206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6B26A5-A0F9-470D-832C-AD76DB84C5E9}" type="pres">
      <dgm:prSet presAssocID="{6FB086A3-BF7A-4DA2-AE78-BE741ED68396}" presName="hierChild4" presStyleCnt="0"/>
      <dgm:spPr/>
    </dgm:pt>
    <dgm:pt modelId="{4DE400EA-BB30-4C73-A352-050A71923F2C}" type="pres">
      <dgm:prSet presAssocID="{7DBBA484-7C17-4FBE-8A5A-EDB8562862E4}" presName="Name10" presStyleLbl="parChTrans1D2" presStyleIdx="1" presStyleCnt="2"/>
      <dgm:spPr/>
    </dgm:pt>
    <dgm:pt modelId="{8FF05148-F991-4AFC-B2AD-1BDA6A9A4753}" type="pres">
      <dgm:prSet presAssocID="{E735273F-F1C8-4B68-81FE-0E2EAEC1D99B}" presName="hierRoot2" presStyleCnt="0"/>
      <dgm:spPr/>
    </dgm:pt>
    <dgm:pt modelId="{F681EC83-668A-412A-A23B-1B788DAF697E}" type="pres">
      <dgm:prSet presAssocID="{E735273F-F1C8-4B68-81FE-0E2EAEC1D99B}" presName="composite2" presStyleCnt="0"/>
      <dgm:spPr/>
    </dgm:pt>
    <dgm:pt modelId="{3161437B-4CF6-4F02-80E3-673C874490E2}" type="pres">
      <dgm:prSet presAssocID="{E735273F-F1C8-4B68-81FE-0E2EAEC1D99B}" presName="background2" presStyleLbl="node2" presStyleIdx="1" presStyleCnt="2"/>
      <dgm:spPr/>
    </dgm:pt>
    <dgm:pt modelId="{87866680-E652-4B15-8CE9-D3BF1DD2854B}" type="pres">
      <dgm:prSet presAssocID="{E735273F-F1C8-4B68-81FE-0E2EAEC1D99B}" presName="text2" presStyleLbl="fgAcc2" presStyleIdx="1" presStyleCnt="2" custScaleX="164276" custScaleY="43174">
        <dgm:presLayoutVars>
          <dgm:chPref val="3"/>
        </dgm:presLayoutVars>
      </dgm:prSet>
      <dgm:spPr/>
    </dgm:pt>
    <dgm:pt modelId="{A071EBCB-3C2D-488C-B4AD-3410C48E183B}" type="pres">
      <dgm:prSet presAssocID="{E735273F-F1C8-4B68-81FE-0E2EAEC1D99B}" presName="hierChild3" presStyleCnt="0"/>
      <dgm:spPr/>
    </dgm:pt>
    <dgm:pt modelId="{8620E1D7-AB5C-4D48-8BD7-9B6E21B54AB2}" type="pres">
      <dgm:prSet presAssocID="{3416B759-B3E7-43E0-A678-CB71839B8B18}" presName="Name17" presStyleLbl="parChTrans1D3" presStyleIdx="1" presStyleCnt="4"/>
      <dgm:spPr/>
    </dgm:pt>
    <dgm:pt modelId="{5DA8143C-9FB5-46AE-B75A-E2BC50838C3F}" type="pres">
      <dgm:prSet presAssocID="{59F505D6-45A5-4C58-A35F-7CF85EC146DF}" presName="hierRoot3" presStyleCnt="0"/>
      <dgm:spPr/>
    </dgm:pt>
    <dgm:pt modelId="{DF2527CE-E0B3-4BDB-9751-52B1D4A8D8AC}" type="pres">
      <dgm:prSet presAssocID="{59F505D6-45A5-4C58-A35F-7CF85EC146DF}" presName="composite3" presStyleCnt="0"/>
      <dgm:spPr/>
    </dgm:pt>
    <dgm:pt modelId="{1C33AC7B-FCE8-4AC7-8AB6-1E4200E130D1}" type="pres">
      <dgm:prSet presAssocID="{59F505D6-45A5-4C58-A35F-7CF85EC146DF}" presName="background3" presStyleLbl="node3" presStyleIdx="1" presStyleCnt="4"/>
      <dgm:spPr/>
    </dgm:pt>
    <dgm:pt modelId="{D4991B1E-2196-4AA1-9042-27B74C989B6D}" type="pres">
      <dgm:prSet presAssocID="{59F505D6-45A5-4C58-A35F-7CF85EC146DF}" presName="text3" presStyleLbl="fgAcc3" presStyleIdx="1" presStyleCnt="4" custScaleX="170545" custScaleY="271689">
        <dgm:presLayoutVars>
          <dgm:chPref val="3"/>
        </dgm:presLayoutVars>
      </dgm:prSet>
      <dgm:spPr/>
    </dgm:pt>
    <dgm:pt modelId="{3B815CA6-AACD-49D6-AA20-C5BE2B50B559}" type="pres">
      <dgm:prSet presAssocID="{59F505D6-45A5-4C58-A35F-7CF85EC146DF}" presName="hierChild4" presStyleCnt="0"/>
      <dgm:spPr/>
    </dgm:pt>
    <dgm:pt modelId="{6150AC0B-1630-459A-A822-EE609D65C1E4}" type="pres">
      <dgm:prSet presAssocID="{3CFCBDD8-471B-4E09-B7A2-0743DD746824}" presName="Name17" presStyleLbl="parChTrans1D3" presStyleIdx="2" presStyleCnt="4"/>
      <dgm:spPr/>
    </dgm:pt>
    <dgm:pt modelId="{824350D9-788A-436D-B84A-D7B94EC6BEDE}" type="pres">
      <dgm:prSet presAssocID="{DF732F45-8913-48CC-B82A-592C18ACD12B}" presName="hierRoot3" presStyleCnt="0"/>
      <dgm:spPr/>
    </dgm:pt>
    <dgm:pt modelId="{91E832B8-9C07-4FE5-AD71-EF39A42A5082}" type="pres">
      <dgm:prSet presAssocID="{DF732F45-8913-48CC-B82A-592C18ACD12B}" presName="composite3" presStyleCnt="0"/>
      <dgm:spPr/>
    </dgm:pt>
    <dgm:pt modelId="{802AD07B-9442-4003-BBD6-1ACE4DD51E39}" type="pres">
      <dgm:prSet presAssocID="{DF732F45-8913-48CC-B82A-592C18ACD12B}" presName="background3" presStyleLbl="node3" presStyleIdx="2" presStyleCnt="4"/>
      <dgm:spPr/>
    </dgm:pt>
    <dgm:pt modelId="{17B12E51-FE00-4BA0-91FD-5330279F8484}" type="pres">
      <dgm:prSet presAssocID="{DF732F45-8913-48CC-B82A-592C18ACD12B}" presName="text3" presStyleLbl="fgAcc3" presStyleIdx="2" presStyleCnt="4" custScaleX="116399" custScaleY="224334">
        <dgm:presLayoutVars>
          <dgm:chPref val="3"/>
        </dgm:presLayoutVars>
      </dgm:prSet>
      <dgm:spPr/>
    </dgm:pt>
    <dgm:pt modelId="{20A164FE-1E18-459B-8E05-319BC89E358C}" type="pres">
      <dgm:prSet presAssocID="{DF732F45-8913-48CC-B82A-592C18ACD12B}" presName="hierChild4" presStyleCnt="0"/>
      <dgm:spPr/>
    </dgm:pt>
    <dgm:pt modelId="{4D47D4F7-284B-4D45-A6DD-BB7E921EA46F}" type="pres">
      <dgm:prSet presAssocID="{4315B147-3A72-459D-B90A-3653468F3517}" presName="Name17" presStyleLbl="parChTrans1D3" presStyleIdx="3" presStyleCnt="4"/>
      <dgm:spPr/>
    </dgm:pt>
    <dgm:pt modelId="{3CEF8A1E-0591-4376-8925-0BB9E7B2EAD1}" type="pres">
      <dgm:prSet presAssocID="{67AFC137-1FE4-4588-A825-0885AD927B3C}" presName="hierRoot3" presStyleCnt="0"/>
      <dgm:spPr/>
    </dgm:pt>
    <dgm:pt modelId="{0F946A60-5F26-4D2E-91B7-802926D5E48A}" type="pres">
      <dgm:prSet presAssocID="{67AFC137-1FE4-4588-A825-0885AD927B3C}" presName="composite3" presStyleCnt="0"/>
      <dgm:spPr/>
    </dgm:pt>
    <dgm:pt modelId="{66371628-D630-460C-912C-409E8D046CAA}" type="pres">
      <dgm:prSet presAssocID="{67AFC137-1FE4-4588-A825-0885AD927B3C}" presName="background3" presStyleLbl="node3" presStyleIdx="3" presStyleCnt="4"/>
      <dgm:spPr/>
    </dgm:pt>
    <dgm:pt modelId="{CEAEB882-B8CB-4F0B-A399-30F386D34FB9}" type="pres">
      <dgm:prSet presAssocID="{67AFC137-1FE4-4588-A825-0885AD927B3C}" presName="text3" presStyleLbl="fgAcc3" presStyleIdx="3" presStyleCnt="4" custScaleX="161547" custScaleY="3082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46351F-B25A-4862-9CC1-E4D32AF34CD7}" type="pres">
      <dgm:prSet presAssocID="{67AFC137-1FE4-4588-A825-0885AD927B3C}" presName="hierChild4" presStyleCnt="0"/>
      <dgm:spPr/>
    </dgm:pt>
  </dgm:ptLst>
  <dgm:cxnLst>
    <dgm:cxn modelId="{90D0AABE-2521-4574-AE01-2351F474A94E}" type="presOf" srcId="{DF732F45-8913-48CC-B82A-592C18ACD12B}" destId="{17B12E51-FE00-4BA0-91FD-5330279F8484}" srcOrd="0" destOrd="0" presId="urn:microsoft.com/office/officeart/2005/8/layout/hierarchy1"/>
    <dgm:cxn modelId="{875A7ADE-9859-4E52-BEAB-C2DBDA2C49D9}" type="presOf" srcId="{F7167C1E-DA04-4469-87A3-8F34B205FA04}" destId="{5C2C045E-A7E5-4173-A1F3-01B3F8A0B72B}" srcOrd="0" destOrd="0" presId="urn:microsoft.com/office/officeart/2005/8/layout/hierarchy1"/>
    <dgm:cxn modelId="{E39BD00C-EB7B-450D-87B4-A7A3031FD5E0}" type="presOf" srcId="{0AA2F638-4CBE-4A17-A503-F77391A090E4}" destId="{72D19DEC-B72A-41B7-81EE-D439F8EFA16A}" srcOrd="0" destOrd="0" presId="urn:microsoft.com/office/officeart/2005/8/layout/hierarchy1"/>
    <dgm:cxn modelId="{9A72A02F-F2EF-451A-AEA6-AF7DCAC6B03A}" type="presOf" srcId="{6FB086A3-BF7A-4DA2-AE78-BE741ED68396}" destId="{2601A2AF-80D8-4A7A-B176-ED91F05E7E28}" srcOrd="0" destOrd="0" presId="urn:microsoft.com/office/officeart/2005/8/layout/hierarchy1"/>
    <dgm:cxn modelId="{3CD1D75A-7E9C-47CA-9A76-B1CA65B6B9DD}" type="presOf" srcId="{59F505D6-45A5-4C58-A35F-7CF85EC146DF}" destId="{D4991B1E-2196-4AA1-9042-27B74C989B6D}" srcOrd="0" destOrd="0" presId="urn:microsoft.com/office/officeart/2005/8/layout/hierarchy1"/>
    <dgm:cxn modelId="{78F3C22A-910F-483B-B406-26FF1F98A056}" srcId="{1C482BCB-6646-43BF-831A-9C3D0D649504}" destId="{F7167C1E-DA04-4469-87A3-8F34B205FA04}" srcOrd="0" destOrd="0" parTransId="{0010636F-F8EA-4109-8429-F3893F68A05A}" sibTransId="{122BA245-95AF-4E90-9AFA-F3B9E270FB53}"/>
    <dgm:cxn modelId="{FFEF9D8A-B4D0-4E9C-B0FE-D914CE0A5835}" srcId="{E735273F-F1C8-4B68-81FE-0E2EAEC1D99B}" destId="{67AFC137-1FE4-4588-A825-0885AD927B3C}" srcOrd="2" destOrd="0" parTransId="{4315B147-3A72-459D-B90A-3653468F3517}" sibTransId="{50BF1609-12D2-40FF-B9DB-B2485B1524A8}"/>
    <dgm:cxn modelId="{C2FB37DC-2168-4956-AECF-349F1E8B4014}" type="presOf" srcId="{CD353E53-415E-48D4-8FF1-5162DACC6929}" destId="{41173F9D-4BAC-4310-98F1-100356B98C2A}" srcOrd="0" destOrd="0" presId="urn:microsoft.com/office/officeart/2005/8/layout/hierarchy1"/>
    <dgm:cxn modelId="{7F1FC7D2-C337-45D8-B491-F4028E76DEA0}" type="presOf" srcId="{4C26E395-C619-496F-9422-BF2F6398DF5B}" destId="{65F59869-98A3-4A16-B002-F4B534F61EF4}" srcOrd="0" destOrd="0" presId="urn:microsoft.com/office/officeart/2005/8/layout/hierarchy1"/>
    <dgm:cxn modelId="{8DA9CEF6-F447-4C95-8E70-B199CA21D30C}" type="presOf" srcId="{3CFCBDD8-471B-4E09-B7A2-0743DD746824}" destId="{6150AC0B-1630-459A-A822-EE609D65C1E4}" srcOrd="0" destOrd="0" presId="urn:microsoft.com/office/officeart/2005/8/layout/hierarchy1"/>
    <dgm:cxn modelId="{7DEBB6ED-D516-4A7E-A587-23535D5D61DD}" type="presOf" srcId="{7DBBA484-7C17-4FBE-8A5A-EDB8562862E4}" destId="{4DE400EA-BB30-4C73-A352-050A71923F2C}" srcOrd="0" destOrd="0" presId="urn:microsoft.com/office/officeart/2005/8/layout/hierarchy1"/>
    <dgm:cxn modelId="{20FF5750-1A41-44BB-A799-9B000B3DE1F2}" type="presOf" srcId="{E735273F-F1C8-4B68-81FE-0E2EAEC1D99B}" destId="{87866680-E652-4B15-8CE9-D3BF1DD2854B}" srcOrd="0" destOrd="0" presId="urn:microsoft.com/office/officeart/2005/8/layout/hierarchy1"/>
    <dgm:cxn modelId="{BD35F60B-06E7-45A3-AFEA-09647E32E9AD}" srcId="{F7167C1E-DA04-4469-87A3-8F34B205FA04}" destId="{E735273F-F1C8-4B68-81FE-0E2EAEC1D99B}" srcOrd="1" destOrd="0" parTransId="{7DBBA484-7C17-4FBE-8A5A-EDB8562862E4}" sibTransId="{33D29C97-294E-467E-A9B4-997D699AEFD5}"/>
    <dgm:cxn modelId="{E3297B0C-F368-4F72-A6DF-D85441B15EA0}" type="presOf" srcId="{1C482BCB-6646-43BF-831A-9C3D0D649504}" destId="{540064CC-B8A2-4E4A-B4EF-F6542E0D374F}" srcOrd="0" destOrd="0" presId="urn:microsoft.com/office/officeart/2005/8/layout/hierarchy1"/>
    <dgm:cxn modelId="{D17F298B-B05C-4B8A-B732-801260CFDD10}" srcId="{E735273F-F1C8-4B68-81FE-0E2EAEC1D99B}" destId="{59F505D6-45A5-4C58-A35F-7CF85EC146DF}" srcOrd="0" destOrd="0" parTransId="{3416B759-B3E7-43E0-A678-CB71839B8B18}" sibTransId="{0EA7F107-50CE-49F0-ACCA-BABF00B68806}"/>
    <dgm:cxn modelId="{9F39BAD1-ED75-47AE-AA2F-271184AC8406}" srcId="{E735273F-F1C8-4B68-81FE-0E2EAEC1D99B}" destId="{DF732F45-8913-48CC-B82A-592C18ACD12B}" srcOrd="1" destOrd="0" parTransId="{3CFCBDD8-471B-4E09-B7A2-0743DD746824}" sibTransId="{836C4DF6-753F-40F5-9AF2-A237781957BC}"/>
    <dgm:cxn modelId="{DDF091AA-68B0-4195-B9A0-6F755A5D5FC2}" type="presOf" srcId="{3416B759-B3E7-43E0-A678-CB71839B8B18}" destId="{8620E1D7-AB5C-4D48-8BD7-9B6E21B54AB2}" srcOrd="0" destOrd="0" presId="urn:microsoft.com/office/officeart/2005/8/layout/hierarchy1"/>
    <dgm:cxn modelId="{0C079FB4-591A-4531-BFFA-C2639C4968B7}" type="presOf" srcId="{67AFC137-1FE4-4588-A825-0885AD927B3C}" destId="{CEAEB882-B8CB-4F0B-A399-30F386D34FB9}" srcOrd="0" destOrd="0" presId="urn:microsoft.com/office/officeart/2005/8/layout/hierarchy1"/>
    <dgm:cxn modelId="{4A9E6459-411F-440D-8274-D1732171B004}" type="presOf" srcId="{4315B147-3A72-459D-B90A-3653468F3517}" destId="{4D47D4F7-284B-4D45-A6DD-BB7E921EA46F}" srcOrd="0" destOrd="0" presId="urn:microsoft.com/office/officeart/2005/8/layout/hierarchy1"/>
    <dgm:cxn modelId="{B73AB181-2D3F-4BA0-B0D0-858A4B5DE441}" srcId="{CD353E53-415E-48D4-8FF1-5162DACC6929}" destId="{6FB086A3-BF7A-4DA2-AE78-BE741ED68396}" srcOrd="0" destOrd="0" parTransId="{0AA2F638-4CBE-4A17-A503-F77391A090E4}" sibTransId="{285C70D8-0D0B-4661-8A9C-B4DCE1A9D80A}"/>
    <dgm:cxn modelId="{E50A59FF-E7C0-4872-886D-D54CDAB35880}" srcId="{F7167C1E-DA04-4469-87A3-8F34B205FA04}" destId="{CD353E53-415E-48D4-8FF1-5162DACC6929}" srcOrd="0" destOrd="0" parTransId="{4C26E395-C619-496F-9422-BF2F6398DF5B}" sibTransId="{A10055EB-E910-40A3-A203-90C99B992059}"/>
    <dgm:cxn modelId="{C7B85C10-DDC3-4AB3-87ED-3955370EB14F}" type="presParOf" srcId="{540064CC-B8A2-4E4A-B4EF-F6542E0D374F}" destId="{E2460478-32A4-4C84-B609-414BB9B0FF5E}" srcOrd="0" destOrd="0" presId="urn:microsoft.com/office/officeart/2005/8/layout/hierarchy1"/>
    <dgm:cxn modelId="{9D9B3E41-5008-4FCB-A0C3-FA51681AC19F}" type="presParOf" srcId="{E2460478-32A4-4C84-B609-414BB9B0FF5E}" destId="{B79C980C-EB05-41DB-A85F-6A2825E17439}" srcOrd="0" destOrd="0" presId="urn:microsoft.com/office/officeart/2005/8/layout/hierarchy1"/>
    <dgm:cxn modelId="{198C9339-2FC4-48ED-8A5A-5DFD9D1AF148}" type="presParOf" srcId="{B79C980C-EB05-41DB-A85F-6A2825E17439}" destId="{56E8012D-F60D-48B3-ACC8-6EB886FE7097}" srcOrd="0" destOrd="0" presId="urn:microsoft.com/office/officeart/2005/8/layout/hierarchy1"/>
    <dgm:cxn modelId="{FA38F9E7-2B41-4403-847E-2AA7B2656792}" type="presParOf" srcId="{B79C980C-EB05-41DB-A85F-6A2825E17439}" destId="{5C2C045E-A7E5-4173-A1F3-01B3F8A0B72B}" srcOrd="1" destOrd="0" presId="urn:microsoft.com/office/officeart/2005/8/layout/hierarchy1"/>
    <dgm:cxn modelId="{088DC87B-DAA2-4F0F-9E29-79FEE701A617}" type="presParOf" srcId="{E2460478-32A4-4C84-B609-414BB9B0FF5E}" destId="{0807B6A4-A1E6-4FEE-907A-EC7590373546}" srcOrd="1" destOrd="0" presId="urn:microsoft.com/office/officeart/2005/8/layout/hierarchy1"/>
    <dgm:cxn modelId="{870C661C-60D2-45DC-BF3A-83142877C0E9}" type="presParOf" srcId="{0807B6A4-A1E6-4FEE-907A-EC7590373546}" destId="{65F59869-98A3-4A16-B002-F4B534F61EF4}" srcOrd="0" destOrd="0" presId="urn:microsoft.com/office/officeart/2005/8/layout/hierarchy1"/>
    <dgm:cxn modelId="{8FBEE16E-C427-4DA5-B3CC-517E1D3D2DB8}" type="presParOf" srcId="{0807B6A4-A1E6-4FEE-907A-EC7590373546}" destId="{34E33003-6F84-4B50-8052-358118480BCF}" srcOrd="1" destOrd="0" presId="urn:microsoft.com/office/officeart/2005/8/layout/hierarchy1"/>
    <dgm:cxn modelId="{58107100-0963-401C-97C9-13BDE4634523}" type="presParOf" srcId="{34E33003-6F84-4B50-8052-358118480BCF}" destId="{8BE18A7C-893D-4D94-A1A9-058C5E60052C}" srcOrd="0" destOrd="0" presId="urn:microsoft.com/office/officeart/2005/8/layout/hierarchy1"/>
    <dgm:cxn modelId="{1AEC9DAF-2D5C-4AAF-ABC3-898F9999C357}" type="presParOf" srcId="{8BE18A7C-893D-4D94-A1A9-058C5E60052C}" destId="{C33A8558-67E4-468D-AE1D-D0E137DC226F}" srcOrd="0" destOrd="0" presId="urn:microsoft.com/office/officeart/2005/8/layout/hierarchy1"/>
    <dgm:cxn modelId="{1D122B3E-1C01-4A3C-88A4-DCDF44252568}" type="presParOf" srcId="{8BE18A7C-893D-4D94-A1A9-058C5E60052C}" destId="{41173F9D-4BAC-4310-98F1-100356B98C2A}" srcOrd="1" destOrd="0" presId="urn:microsoft.com/office/officeart/2005/8/layout/hierarchy1"/>
    <dgm:cxn modelId="{4474479D-DFD6-499D-89F1-5273734BFE67}" type="presParOf" srcId="{34E33003-6F84-4B50-8052-358118480BCF}" destId="{AD4386A5-C067-4763-8A64-E9553C158CBA}" srcOrd="1" destOrd="0" presId="urn:microsoft.com/office/officeart/2005/8/layout/hierarchy1"/>
    <dgm:cxn modelId="{9C590624-4953-42C6-B8EF-6D54805C2ECC}" type="presParOf" srcId="{AD4386A5-C067-4763-8A64-E9553C158CBA}" destId="{72D19DEC-B72A-41B7-81EE-D439F8EFA16A}" srcOrd="0" destOrd="0" presId="urn:microsoft.com/office/officeart/2005/8/layout/hierarchy1"/>
    <dgm:cxn modelId="{743F4380-E1A2-4CAC-A948-956BE8200177}" type="presParOf" srcId="{AD4386A5-C067-4763-8A64-E9553C158CBA}" destId="{26253D80-AD4A-4B12-B61F-0FF2BF6A8683}" srcOrd="1" destOrd="0" presId="urn:microsoft.com/office/officeart/2005/8/layout/hierarchy1"/>
    <dgm:cxn modelId="{48059173-EAAD-42EC-BCA5-BCC42FF19F29}" type="presParOf" srcId="{26253D80-AD4A-4B12-B61F-0FF2BF6A8683}" destId="{808A0EBB-73AF-4252-A541-CE63E1C9701A}" srcOrd="0" destOrd="0" presId="urn:microsoft.com/office/officeart/2005/8/layout/hierarchy1"/>
    <dgm:cxn modelId="{AE818272-114C-4419-82E7-B9E5123870F9}" type="presParOf" srcId="{808A0EBB-73AF-4252-A541-CE63E1C9701A}" destId="{0ABCA975-6E65-4E3D-BD51-F8DFF8C803BE}" srcOrd="0" destOrd="0" presId="urn:microsoft.com/office/officeart/2005/8/layout/hierarchy1"/>
    <dgm:cxn modelId="{DE141BA2-5545-4827-B559-02DAD44DB864}" type="presParOf" srcId="{808A0EBB-73AF-4252-A541-CE63E1C9701A}" destId="{2601A2AF-80D8-4A7A-B176-ED91F05E7E28}" srcOrd="1" destOrd="0" presId="urn:microsoft.com/office/officeart/2005/8/layout/hierarchy1"/>
    <dgm:cxn modelId="{136ED1F6-0BA9-4DDC-8F85-90F6AAD12510}" type="presParOf" srcId="{26253D80-AD4A-4B12-B61F-0FF2BF6A8683}" destId="{A76B26A5-A0F9-470D-832C-AD76DB84C5E9}" srcOrd="1" destOrd="0" presId="urn:microsoft.com/office/officeart/2005/8/layout/hierarchy1"/>
    <dgm:cxn modelId="{9C98AE3A-2405-4E41-87BE-ADFAAE90E069}" type="presParOf" srcId="{0807B6A4-A1E6-4FEE-907A-EC7590373546}" destId="{4DE400EA-BB30-4C73-A352-050A71923F2C}" srcOrd="2" destOrd="0" presId="urn:microsoft.com/office/officeart/2005/8/layout/hierarchy1"/>
    <dgm:cxn modelId="{A54354F4-5DF4-479B-9D31-BBC30F730655}" type="presParOf" srcId="{0807B6A4-A1E6-4FEE-907A-EC7590373546}" destId="{8FF05148-F991-4AFC-B2AD-1BDA6A9A4753}" srcOrd="3" destOrd="0" presId="urn:microsoft.com/office/officeart/2005/8/layout/hierarchy1"/>
    <dgm:cxn modelId="{CEDA902D-4158-4EBD-8E8B-351A48CC8BFF}" type="presParOf" srcId="{8FF05148-F991-4AFC-B2AD-1BDA6A9A4753}" destId="{F681EC83-668A-412A-A23B-1B788DAF697E}" srcOrd="0" destOrd="0" presId="urn:microsoft.com/office/officeart/2005/8/layout/hierarchy1"/>
    <dgm:cxn modelId="{5EA82959-BDFC-4D68-954D-9BA883B268B0}" type="presParOf" srcId="{F681EC83-668A-412A-A23B-1B788DAF697E}" destId="{3161437B-4CF6-4F02-80E3-673C874490E2}" srcOrd="0" destOrd="0" presId="urn:microsoft.com/office/officeart/2005/8/layout/hierarchy1"/>
    <dgm:cxn modelId="{F9E09197-8973-4225-8DC3-A1CC897A8832}" type="presParOf" srcId="{F681EC83-668A-412A-A23B-1B788DAF697E}" destId="{87866680-E652-4B15-8CE9-D3BF1DD2854B}" srcOrd="1" destOrd="0" presId="urn:microsoft.com/office/officeart/2005/8/layout/hierarchy1"/>
    <dgm:cxn modelId="{58268333-32CD-4CE6-8987-C52BC4BB6C7D}" type="presParOf" srcId="{8FF05148-F991-4AFC-B2AD-1BDA6A9A4753}" destId="{A071EBCB-3C2D-488C-B4AD-3410C48E183B}" srcOrd="1" destOrd="0" presId="urn:microsoft.com/office/officeart/2005/8/layout/hierarchy1"/>
    <dgm:cxn modelId="{35C736D1-952B-46CD-B296-3B4C06D9D630}" type="presParOf" srcId="{A071EBCB-3C2D-488C-B4AD-3410C48E183B}" destId="{8620E1D7-AB5C-4D48-8BD7-9B6E21B54AB2}" srcOrd="0" destOrd="0" presId="urn:microsoft.com/office/officeart/2005/8/layout/hierarchy1"/>
    <dgm:cxn modelId="{1082FFF2-7245-4B77-8D0F-FECB15D9C2E6}" type="presParOf" srcId="{A071EBCB-3C2D-488C-B4AD-3410C48E183B}" destId="{5DA8143C-9FB5-46AE-B75A-E2BC50838C3F}" srcOrd="1" destOrd="0" presId="urn:microsoft.com/office/officeart/2005/8/layout/hierarchy1"/>
    <dgm:cxn modelId="{F2B1463C-2902-4BF9-B0DF-948C5F283EB9}" type="presParOf" srcId="{5DA8143C-9FB5-46AE-B75A-E2BC50838C3F}" destId="{DF2527CE-E0B3-4BDB-9751-52B1D4A8D8AC}" srcOrd="0" destOrd="0" presId="urn:microsoft.com/office/officeart/2005/8/layout/hierarchy1"/>
    <dgm:cxn modelId="{F34BEB2B-A59E-42B1-8223-A47DB221BB3A}" type="presParOf" srcId="{DF2527CE-E0B3-4BDB-9751-52B1D4A8D8AC}" destId="{1C33AC7B-FCE8-4AC7-8AB6-1E4200E130D1}" srcOrd="0" destOrd="0" presId="urn:microsoft.com/office/officeart/2005/8/layout/hierarchy1"/>
    <dgm:cxn modelId="{6E6252CE-7A69-466D-B81E-B4C6277AD607}" type="presParOf" srcId="{DF2527CE-E0B3-4BDB-9751-52B1D4A8D8AC}" destId="{D4991B1E-2196-4AA1-9042-27B74C989B6D}" srcOrd="1" destOrd="0" presId="urn:microsoft.com/office/officeart/2005/8/layout/hierarchy1"/>
    <dgm:cxn modelId="{8BA4867D-6761-42CF-81E8-5742D3268A3E}" type="presParOf" srcId="{5DA8143C-9FB5-46AE-B75A-E2BC50838C3F}" destId="{3B815CA6-AACD-49D6-AA20-C5BE2B50B559}" srcOrd="1" destOrd="0" presId="urn:microsoft.com/office/officeart/2005/8/layout/hierarchy1"/>
    <dgm:cxn modelId="{94E56170-0473-4F92-9541-213343254AAF}" type="presParOf" srcId="{A071EBCB-3C2D-488C-B4AD-3410C48E183B}" destId="{6150AC0B-1630-459A-A822-EE609D65C1E4}" srcOrd="2" destOrd="0" presId="urn:microsoft.com/office/officeart/2005/8/layout/hierarchy1"/>
    <dgm:cxn modelId="{93EB5D9A-978F-4C1F-95C3-6926E6BE69C2}" type="presParOf" srcId="{A071EBCB-3C2D-488C-B4AD-3410C48E183B}" destId="{824350D9-788A-436D-B84A-D7B94EC6BEDE}" srcOrd="3" destOrd="0" presId="urn:microsoft.com/office/officeart/2005/8/layout/hierarchy1"/>
    <dgm:cxn modelId="{E1ED1F4C-41B2-458C-A479-B3FCFABA65A3}" type="presParOf" srcId="{824350D9-788A-436D-B84A-D7B94EC6BEDE}" destId="{91E832B8-9C07-4FE5-AD71-EF39A42A5082}" srcOrd="0" destOrd="0" presId="urn:microsoft.com/office/officeart/2005/8/layout/hierarchy1"/>
    <dgm:cxn modelId="{33BB9041-4825-4256-8E55-9BA97D4FB3C6}" type="presParOf" srcId="{91E832B8-9C07-4FE5-AD71-EF39A42A5082}" destId="{802AD07B-9442-4003-BBD6-1ACE4DD51E39}" srcOrd="0" destOrd="0" presId="urn:microsoft.com/office/officeart/2005/8/layout/hierarchy1"/>
    <dgm:cxn modelId="{F9702E64-D20A-49D1-923D-D4EB67693077}" type="presParOf" srcId="{91E832B8-9C07-4FE5-AD71-EF39A42A5082}" destId="{17B12E51-FE00-4BA0-91FD-5330279F8484}" srcOrd="1" destOrd="0" presId="urn:microsoft.com/office/officeart/2005/8/layout/hierarchy1"/>
    <dgm:cxn modelId="{DAC4DD76-0F5D-4E97-93B2-BF163FDE4A1D}" type="presParOf" srcId="{824350D9-788A-436D-B84A-D7B94EC6BEDE}" destId="{20A164FE-1E18-459B-8E05-319BC89E358C}" srcOrd="1" destOrd="0" presId="urn:microsoft.com/office/officeart/2005/8/layout/hierarchy1"/>
    <dgm:cxn modelId="{1725E13E-F5C7-4E3E-83D2-53EA20159C8B}" type="presParOf" srcId="{A071EBCB-3C2D-488C-B4AD-3410C48E183B}" destId="{4D47D4F7-284B-4D45-A6DD-BB7E921EA46F}" srcOrd="4" destOrd="0" presId="urn:microsoft.com/office/officeart/2005/8/layout/hierarchy1"/>
    <dgm:cxn modelId="{1FA69B3B-DD5D-4131-8AC4-F14F1AF0B953}" type="presParOf" srcId="{A071EBCB-3C2D-488C-B4AD-3410C48E183B}" destId="{3CEF8A1E-0591-4376-8925-0BB9E7B2EAD1}" srcOrd="5" destOrd="0" presId="urn:microsoft.com/office/officeart/2005/8/layout/hierarchy1"/>
    <dgm:cxn modelId="{E86DB5BF-4D87-49C6-B7A1-3D47F32EF17F}" type="presParOf" srcId="{3CEF8A1E-0591-4376-8925-0BB9E7B2EAD1}" destId="{0F946A60-5F26-4D2E-91B7-802926D5E48A}" srcOrd="0" destOrd="0" presId="urn:microsoft.com/office/officeart/2005/8/layout/hierarchy1"/>
    <dgm:cxn modelId="{95668620-1CB8-4BE3-B631-4F7A7E2D1532}" type="presParOf" srcId="{0F946A60-5F26-4D2E-91B7-802926D5E48A}" destId="{66371628-D630-460C-912C-409E8D046CAA}" srcOrd="0" destOrd="0" presId="urn:microsoft.com/office/officeart/2005/8/layout/hierarchy1"/>
    <dgm:cxn modelId="{FA593C4A-E1F1-4FF9-923F-A6D8B82B8A9E}" type="presParOf" srcId="{0F946A60-5F26-4D2E-91B7-802926D5E48A}" destId="{CEAEB882-B8CB-4F0B-A399-30F386D34FB9}" srcOrd="1" destOrd="0" presId="urn:microsoft.com/office/officeart/2005/8/layout/hierarchy1"/>
    <dgm:cxn modelId="{BF10BA4B-8B55-4065-B827-45FEA3C788DE}" type="presParOf" srcId="{3CEF8A1E-0591-4376-8925-0BB9E7B2EAD1}" destId="{1946351F-B25A-4862-9CC1-E4D32AF34C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EA050D-78BA-4995-A374-78197DA83D01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F9727A-3CDB-44A0-9998-2730D0FE4735}">
      <dgm:prSet phldrT="[Текст]" custT="1"/>
      <dgm:spPr/>
      <dgm:t>
        <a:bodyPr/>
        <a:lstStyle/>
        <a:p>
          <a:r>
            <a:rPr lang="ru-RU" sz="2300" b="1" dirty="0" smtClean="0">
              <a:solidFill>
                <a:schemeClr val="bg1"/>
              </a:solidFill>
            </a:rPr>
            <a:t>Интерактивные методы</a:t>
          </a:r>
          <a:endParaRPr lang="ru-RU" sz="2300" b="1" dirty="0">
            <a:solidFill>
              <a:schemeClr val="bg1"/>
            </a:solidFill>
          </a:endParaRPr>
        </a:p>
      </dgm:t>
    </dgm:pt>
    <dgm:pt modelId="{A4A0342F-5835-46D5-8668-9CB98296DD61}" type="parTrans" cxnId="{3EE2A1FA-1787-422D-8AAF-51DC400A2C7C}">
      <dgm:prSet/>
      <dgm:spPr/>
      <dgm:t>
        <a:bodyPr/>
        <a:lstStyle/>
        <a:p>
          <a:endParaRPr lang="ru-RU"/>
        </a:p>
      </dgm:t>
    </dgm:pt>
    <dgm:pt modelId="{BB181825-8528-49CF-9C68-3FC8AD2EA4FE}" type="sibTrans" cxnId="{3EE2A1FA-1787-422D-8AAF-51DC400A2C7C}">
      <dgm:prSet/>
      <dgm:spPr/>
      <dgm:t>
        <a:bodyPr/>
        <a:lstStyle/>
        <a:p>
          <a:endParaRPr lang="ru-RU"/>
        </a:p>
      </dgm:t>
    </dgm:pt>
    <dgm:pt modelId="{EA4F9956-28E3-4C5A-95DC-567C6A2E157A}">
      <dgm:prSet phldrT="[Текст]" custT="1"/>
      <dgm:spPr/>
      <dgm:t>
        <a:bodyPr/>
        <a:lstStyle/>
        <a:p>
          <a:r>
            <a:rPr lang="ru-RU" sz="1500" b="1" dirty="0" smtClean="0">
              <a:solidFill>
                <a:schemeClr val="tx1"/>
              </a:solidFill>
            </a:rPr>
            <a:t>Деловые игры</a:t>
          </a:r>
          <a:endParaRPr lang="ru-RU" sz="1500" b="1" dirty="0">
            <a:solidFill>
              <a:schemeClr val="tx1"/>
            </a:solidFill>
          </a:endParaRPr>
        </a:p>
      </dgm:t>
    </dgm:pt>
    <dgm:pt modelId="{24563A2A-4DD7-4261-863F-0356B2C4A9A4}" type="parTrans" cxnId="{FB61CE85-920A-47CD-AA48-2E97FC3993E8}">
      <dgm:prSet/>
      <dgm:spPr/>
      <dgm:t>
        <a:bodyPr/>
        <a:lstStyle/>
        <a:p>
          <a:endParaRPr lang="ru-RU"/>
        </a:p>
      </dgm:t>
    </dgm:pt>
    <dgm:pt modelId="{F2DF06D7-AAE3-49A6-A855-BF1DB3E8611A}" type="sibTrans" cxnId="{FB61CE85-920A-47CD-AA48-2E97FC3993E8}">
      <dgm:prSet/>
      <dgm:spPr/>
      <dgm:t>
        <a:bodyPr/>
        <a:lstStyle/>
        <a:p>
          <a:endParaRPr lang="ru-RU"/>
        </a:p>
      </dgm:t>
    </dgm:pt>
    <dgm:pt modelId="{DFCBE818-358D-4FB0-BA99-BCDFE26F173C}">
      <dgm:prSet phldrT="[Текст]" custT="1"/>
      <dgm:spPr/>
      <dgm:t>
        <a:bodyPr/>
        <a:lstStyle/>
        <a:p>
          <a:r>
            <a:rPr lang="ru-RU" sz="2300" b="1" dirty="0" smtClean="0"/>
            <a:t>Активные методы</a:t>
          </a:r>
          <a:endParaRPr lang="ru-RU" sz="2300" b="1" dirty="0"/>
        </a:p>
      </dgm:t>
    </dgm:pt>
    <dgm:pt modelId="{B0121B3B-D034-4A76-AC67-EB7667F35B43}" type="parTrans" cxnId="{B9A5C90F-103D-424F-A17C-E326B38A548B}">
      <dgm:prSet/>
      <dgm:spPr/>
      <dgm:t>
        <a:bodyPr/>
        <a:lstStyle/>
        <a:p>
          <a:endParaRPr lang="ru-RU"/>
        </a:p>
      </dgm:t>
    </dgm:pt>
    <dgm:pt modelId="{5BC78A62-7AF2-494A-85EA-26D65439B6CD}" type="sibTrans" cxnId="{B9A5C90F-103D-424F-A17C-E326B38A548B}">
      <dgm:prSet/>
      <dgm:spPr/>
      <dgm:t>
        <a:bodyPr/>
        <a:lstStyle/>
        <a:p>
          <a:endParaRPr lang="ru-RU"/>
        </a:p>
      </dgm:t>
    </dgm:pt>
    <dgm:pt modelId="{FFADAE64-665C-41C0-B1FF-27146DF08F84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b="1" dirty="0" smtClean="0"/>
            <a:t>Бланковые игры, бизнес –игры</a:t>
          </a:r>
          <a:endParaRPr lang="ru-RU" sz="1500" b="1" dirty="0"/>
        </a:p>
      </dgm:t>
    </dgm:pt>
    <dgm:pt modelId="{7B2D9358-E36B-437A-A397-13C2F42B4604}" type="parTrans" cxnId="{790B0078-5650-44A6-B2A1-369232D01D9A}">
      <dgm:prSet/>
      <dgm:spPr/>
      <dgm:t>
        <a:bodyPr/>
        <a:lstStyle/>
        <a:p>
          <a:endParaRPr lang="ru-RU"/>
        </a:p>
      </dgm:t>
    </dgm:pt>
    <dgm:pt modelId="{65A5A751-E6D7-4045-92EC-8250AA7B375C}" type="sibTrans" cxnId="{790B0078-5650-44A6-B2A1-369232D01D9A}">
      <dgm:prSet/>
      <dgm:spPr/>
      <dgm:t>
        <a:bodyPr/>
        <a:lstStyle/>
        <a:p>
          <a:endParaRPr lang="ru-RU"/>
        </a:p>
      </dgm:t>
    </dgm:pt>
    <dgm:pt modelId="{C0372373-2484-4E8F-8A89-0A790B1BA246}">
      <dgm:prSet phldrT="[Текст]" custT="1"/>
      <dgm:spPr/>
      <dgm:t>
        <a:bodyPr/>
        <a:lstStyle/>
        <a:p>
          <a:r>
            <a:rPr lang="ru-RU" sz="2300" b="1" dirty="0" smtClean="0"/>
            <a:t>Просветительские методы</a:t>
          </a:r>
          <a:endParaRPr lang="ru-RU" sz="2300" b="1" dirty="0"/>
        </a:p>
      </dgm:t>
    </dgm:pt>
    <dgm:pt modelId="{DEF910FD-B61B-4321-8895-29BE82FBED9B}" type="parTrans" cxnId="{58CB5934-CAAB-4E7D-9AF7-05F6317A9E41}">
      <dgm:prSet/>
      <dgm:spPr/>
      <dgm:t>
        <a:bodyPr/>
        <a:lstStyle/>
        <a:p>
          <a:endParaRPr lang="ru-RU"/>
        </a:p>
      </dgm:t>
    </dgm:pt>
    <dgm:pt modelId="{268DFDA9-814D-42CF-8B27-2F512642510C}" type="sibTrans" cxnId="{58CB5934-CAAB-4E7D-9AF7-05F6317A9E41}">
      <dgm:prSet/>
      <dgm:spPr/>
      <dgm:t>
        <a:bodyPr/>
        <a:lstStyle/>
        <a:p>
          <a:endParaRPr lang="ru-RU"/>
        </a:p>
      </dgm:t>
    </dgm:pt>
    <dgm:pt modelId="{420A6234-E124-40F4-B868-D140DDB91844}">
      <dgm:prSet phldrT="[Текст]" custT="1"/>
      <dgm:spPr/>
      <dgm:t>
        <a:bodyPr/>
        <a:lstStyle/>
        <a:p>
          <a:r>
            <a:rPr lang="ru-RU" sz="1500" b="1" dirty="0" smtClean="0"/>
            <a:t>Родительские собрания </a:t>
          </a:r>
          <a:endParaRPr lang="ru-RU" sz="1500" b="1" dirty="0"/>
        </a:p>
      </dgm:t>
    </dgm:pt>
    <dgm:pt modelId="{8DB86B3B-1431-4889-AD3A-347976F8E33A}" type="parTrans" cxnId="{C8245A8C-35F0-45DA-9DA2-208A29DAAEDF}">
      <dgm:prSet/>
      <dgm:spPr/>
      <dgm:t>
        <a:bodyPr/>
        <a:lstStyle/>
        <a:p>
          <a:endParaRPr lang="ru-RU"/>
        </a:p>
      </dgm:t>
    </dgm:pt>
    <dgm:pt modelId="{79452667-C4C4-492B-8D05-7F87082F96E6}" type="sibTrans" cxnId="{C8245A8C-35F0-45DA-9DA2-208A29DAAEDF}">
      <dgm:prSet/>
      <dgm:spPr/>
      <dgm:t>
        <a:bodyPr/>
        <a:lstStyle/>
        <a:p>
          <a:endParaRPr lang="ru-RU"/>
        </a:p>
      </dgm:t>
    </dgm:pt>
    <dgm:pt modelId="{F27416DA-A210-40DA-B4D1-9DD4F1345782}">
      <dgm:prSet phldrT="[Текст]" custT="1"/>
      <dgm:spPr/>
      <dgm:t>
        <a:bodyPr/>
        <a:lstStyle/>
        <a:p>
          <a:r>
            <a:rPr lang="ru-RU" sz="1500" b="1" dirty="0" smtClean="0"/>
            <a:t>Экскурсии</a:t>
          </a:r>
          <a:endParaRPr lang="ru-RU" sz="1500" b="1" dirty="0"/>
        </a:p>
      </dgm:t>
    </dgm:pt>
    <dgm:pt modelId="{B2CF82AA-1CAC-4B00-965D-D3E30CA555DE}" type="parTrans" cxnId="{C1EAFCBC-3329-4F1F-ACA9-563197F656F9}">
      <dgm:prSet/>
      <dgm:spPr/>
      <dgm:t>
        <a:bodyPr/>
        <a:lstStyle/>
        <a:p>
          <a:endParaRPr lang="ru-RU"/>
        </a:p>
      </dgm:t>
    </dgm:pt>
    <dgm:pt modelId="{E9A3EA90-C61B-4044-96C7-7D15CDD3D0CF}" type="sibTrans" cxnId="{C1EAFCBC-3329-4F1F-ACA9-563197F656F9}">
      <dgm:prSet/>
      <dgm:spPr/>
      <dgm:t>
        <a:bodyPr/>
        <a:lstStyle/>
        <a:p>
          <a:endParaRPr lang="ru-RU"/>
        </a:p>
      </dgm:t>
    </dgm:pt>
    <dgm:pt modelId="{CBCDF4BA-410D-4A4C-A09E-01D457735458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AFB6A257-2E54-4F3E-BDB2-ED0FD7D6FAC5}" type="parTrans" cxnId="{A1D1ED2F-C3D5-4805-8AC3-290B4FF2C846}">
      <dgm:prSet/>
      <dgm:spPr/>
      <dgm:t>
        <a:bodyPr/>
        <a:lstStyle/>
        <a:p>
          <a:endParaRPr lang="ru-RU"/>
        </a:p>
      </dgm:t>
    </dgm:pt>
    <dgm:pt modelId="{D26A3BB4-86BF-4931-92EB-FC31DA08D71A}" type="sibTrans" cxnId="{A1D1ED2F-C3D5-4805-8AC3-290B4FF2C846}">
      <dgm:prSet/>
      <dgm:spPr/>
      <dgm:t>
        <a:bodyPr/>
        <a:lstStyle/>
        <a:p>
          <a:endParaRPr lang="ru-RU"/>
        </a:p>
      </dgm:t>
    </dgm:pt>
    <dgm:pt modelId="{74AE8CB5-51E8-499E-B5EA-2FD4767CD355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1EB09F00-EBF8-45E2-8237-9908DF372B3A}" type="parTrans" cxnId="{A4D14817-8A2A-4490-803B-59F510114FF2}">
      <dgm:prSet/>
      <dgm:spPr/>
      <dgm:t>
        <a:bodyPr/>
        <a:lstStyle/>
        <a:p>
          <a:endParaRPr lang="ru-RU"/>
        </a:p>
      </dgm:t>
    </dgm:pt>
    <dgm:pt modelId="{71141083-8E90-40A4-A103-E18646730075}" type="sibTrans" cxnId="{A4D14817-8A2A-4490-803B-59F510114FF2}">
      <dgm:prSet/>
      <dgm:spPr/>
      <dgm:t>
        <a:bodyPr/>
        <a:lstStyle/>
        <a:p>
          <a:endParaRPr lang="ru-RU"/>
        </a:p>
      </dgm:t>
    </dgm:pt>
    <dgm:pt modelId="{7728CD0E-9BCF-429F-806D-3E4E60535ED1}">
      <dgm:prSet/>
      <dgm:spPr/>
      <dgm:t>
        <a:bodyPr/>
        <a:lstStyle/>
        <a:p>
          <a:r>
            <a:rPr lang="ru-RU" b="1" dirty="0" smtClean="0"/>
            <a:t>Диагностические методы</a:t>
          </a:r>
          <a:endParaRPr lang="ru-RU" b="1" dirty="0"/>
        </a:p>
      </dgm:t>
    </dgm:pt>
    <dgm:pt modelId="{C3A9E74D-91D6-4278-A489-55259D227E76}" type="parTrans" cxnId="{BC4CDBE7-1B38-43E1-B4CE-B7494DE84E2F}">
      <dgm:prSet/>
      <dgm:spPr/>
      <dgm:t>
        <a:bodyPr/>
        <a:lstStyle/>
        <a:p>
          <a:endParaRPr lang="ru-RU"/>
        </a:p>
      </dgm:t>
    </dgm:pt>
    <dgm:pt modelId="{C1DBF49B-2413-4879-AB03-FAFE562FCE75}" type="sibTrans" cxnId="{BC4CDBE7-1B38-43E1-B4CE-B7494DE84E2F}">
      <dgm:prSet/>
      <dgm:spPr/>
      <dgm:t>
        <a:bodyPr/>
        <a:lstStyle/>
        <a:p>
          <a:endParaRPr lang="ru-RU"/>
        </a:p>
      </dgm:t>
    </dgm:pt>
    <dgm:pt modelId="{014C8552-7053-4B11-8E4B-409DB24CB0D6}">
      <dgm:prSet phldrT="[Текст]" custT="1"/>
      <dgm:spPr/>
      <dgm:t>
        <a:bodyPr/>
        <a:lstStyle/>
        <a:p>
          <a:r>
            <a:rPr lang="ru-RU" sz="1500" b="1" dirty="0" err="1" smtClean="0"/>
            <a:t>Профориентационные</a:t>
          </a:r>
          <a:r>
            <a:rPr lang="ru-RU" sz="1500" b="1" dirty="0" smtClean="0"/>
            <a:t> </a:t>
          </a:r>
          <a:r>
            <a:rPr lang="ru-RU" sz="1500" b="1" dirty="0" err="1" smtClean="0"/>
            <a:t>вебинары</a:t>
          </a:r>
          <a:endParaRPr lang="ru-RU" sz="1500" b="1" dirty="0"/>
        </a:p>
      </dgm:t>
    </dgm:pt>
    <dgm:pt modelId="{F869B8B2-5095-47E6-B7BC-0FEE3CDAC3BB}" type="parTrans" cxnId="{5A1E1EAC-16EA-452E-8E17-AF05EA9B9631}">
      <dgm:prSet/>
      <dgm:spPr/>
      <dgm:t>
        <a:bodyPr/>
        <a:lstStyle/>
        <a:p>
          <a:endParaRPr lang="ru-RU"/>
        </a:p>
      </dgm:t>
    </dgm:pt>
    <dgm:pt modelId="{124A3D04-7049-40A2-9527-4BEE0468FF1F}" type="sibTrans" cxnId="{5A1E1EAC-16EA-452E-8E17-AF05EA9B9631}">
      <dgm:prSet/>
      <dgm:spPr/>
      <dgm:t>
        <a:bodyPr/>
        <a:lstStyle/>
        <a:p>
          <a:endParaRPr lang="ru-RU"/>
        </a:p>
      </dgm:t>
    </dgm:pt>
    <dgm:pt modelId="{6767607A-20A1-48B3-8071-4AE80F2F1A66}">
      <dgm:prSet phldrT="[Текст]" custT="1"/>
      <dgm:spPr/>
      <dgm:t>
        <a:bodyPr/>
        <a:lstStyle/>
        <a:p>
          <a:r>
            <a:rPr lang="ru-RU" sz="1500" b="1" dirty="0" smtClean="0"/>
            <a:t>Встречи с представителями  ПОО и предприятий</a:t>
          </a:r>
          <a:endParaRPr lang="ru-RU" sz="1500" b="1" dirty="0"/>
        </a:p>
      </dgm:t>
    </dgm:pt>
    <dgm:pt modelId="{558EC686-9F0A-4803-91EA-E7DC6D2458AA}" type="parTrans" cxnId="{169C4E59-ABDD-465D-91C2-C3D93B68CFB7}">
      <dgm:prSet/>
      <dgm:spPr/>
      <dgm:t>
        <a:bodyPr/>
        <a:lstStyle/>
        <a:p>
          <a:endParaRPr lang="ru-RU"/>
        </a:p>
      </dgm:t>
    </dgm:pt>
    <dgm:pt modelId="{2452A32B-B787-4B09-BEF6-367F7E32E741}" type="sibTrans" cxnId="{169C4E59-ABDD-465D-91C2-C3D93B68CFB7}">
      <dgm:prSet/>
      <dgm:spPr/>
      <dgm:t>
        <a:bodyPr/>
        <a:lstStyle/>
        <a:p>
          <a:endParaRPr lang="ru-RU"/>
        </a:p>
      </dgm:t>
    </dgm:pt>
    <dgm:pt modelId="{F9D187DD-2A38-446D-A3C2-3AB7B276BF86}">
      <dgm:prSet custT="1"/>
      <dgm:spPr/>
      <dgm:t>
        <a:bodyPr/>
        <a:lstStyle/>
        <a:p>
          <a:r>
            <a:rPr lang="ru-RU" sz="1500" b="1" dirty="0" smtClean="0"/>
            <a:t>Опросы</a:t>
          </a:r>
          <a:endParaRPr lang="ru-RU" sz="1500" b="1" dirty="0"/>
        </a:p>
      </dgm:t>
    </dgm:pt>
    <dgm:pt modelId="{F0838F25-664E-46C3-BA44-090BB3E65394}" type="parTrans" cxnId="{25C2E6BE-5E4D-4886-BA30-B8DCE3922F70}">
      <dgm:prSet/>
      <dgm:spPr/>
      <dgm:t>
        <a:bodyPr/>
        <a:lstStyle/>
        <a:p>
          <a:endParaRPr lang="ru-RU"/>
        </a:p>
      </dgm:t>
    </dgm:pt>
    <dgm:pt modelId="{A861CC0A-A668-4445-913B-58A35708924B}" type="sibTrans" cxnId="{25C2E6BE-5E4D-4886-BA30-B8DCE3922F70}">
      <dgm:prSet/>
      <dgm:spPr/>
      <dgm:t>
        <a:bodyPr/>
        <a:lstStyle/>
        <a:p>
          <a:endParaRPr lang="ru-RU"/>
        </a:p>
      </dgm:t>
    </dgm:pt>
    <dgm:pt modelId="{710934EA-DF83-498E-9899-1CFBE38604B9}">
      <dgm:prSet custT="1"/>
      <dgm:spPr/>
      <dgm:t>
        <a:bodyPr/>
        <a:lstStyle/>
        <a:p>
          <a:r>
            <a:rPr lang="ru-RU" sz="1500" b="1" dirty="0" smtClean="0"/>
            <a:t>Тесты</a:t>
          </a:r>
          <a:endParaRPr lang="ru-RU" sz="1500" b="1" dirty="0"/>
        </a:p>
      </dgm:t>
    </dgm:pt>
    <dgm:pt modelId="{962F3426-3614-494A-A812-17FB9A118658}" type="parTrans" cxnId="{625F8100-0F14-4073-9D38-E2E307F3A149}">
      <dgm:prSet/>
      <dgm:spPr/>
      <dgm:t>
        <a:bodyPr/>
        <a:lstStyle/>
        <a:p>
          <a:endParaRPr lang="ru-RU"/>
        </a:p>
      </dgm:t>
    </dgm:pt>
    <dgm:pt modelId="{DBBF1D89-F72D-4180-B841-815A5CBA29A1}" type="sibTrans" cxnId="{625F8100-0F14-4073-9D38-E2E307F3A149}">
      <dgm:prSet/>
      <dgm:spPr/>
      <dgm:t>
        <a:bodyPr/>
        <a:lstStyle/>
        <a:p>
          <a:endParaRPr lang="ru-RU"/>
        </a:p>
      </dgm:t>
    </dgm:pt>
    <dgm:pt modelId="{ED1D6EEC-CC02-4BAA-A25C-D0D34C6F73F6}">
      <dgm:prSet custT="1"/>
      <dgm:spPr/>
      <dgm:t>
        <a:bodyPr/>
        <a:lstStyle/>
        <a:p>
          <a:r>
            <a:rPr lang="ru-RU" sz="1500" b="1" dirty="0" smtClean="0"/>
            <a:t>Консультации</a:t>
          </a:r>
          <a:endParaRPr lang="ru-RU" sz="1500" b="1" dirty="0"/>
        </a:p>
      </dgm:t>
    </dgm:pt>
    <dgm:pt modelId="{2E7826B9-315C-415E-BB46-CC9FE00D2235}" type="parTrans" cxnId="{E7386DFA-BB23-42FB-AA45-2A3A0498C566}">
      <dgm:prSet/>
      <dgm:spPr/>
      <dgm:t>
        <a:bodyPr/>
        <a:lstStyle/>
        <a:p>
          <a:endParaRPr lang="ru-RU"/>
        </a:p>
      </dgm:t>
    </dgm:pt>
    <dgm:pt modelId="{7D046CDE-75E1-42ED-B2FC-E57B55F9A517}" type="sibTrans" cxnId="{E7386DFA-BB23-42FB-AA45-2A3A0498C566}">
      <dgm:prSet/>
      <dgm:spPr/>
      <dgm:t>
        <a:bodyPr/>
        <a:lstStyle/>
        <a:p>
          <a:endParaRPr lang="ru-RU"/>
        </a:p>
      </dgm:t>
    </dgm:pt>
    <dgm:pt modelId="{041EBBD0-0DFA-4429-BFFD-8ED4024FAAEA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b="1" dirty="0" smtClean="0"/>
            <a:t>Веб-</a:t>
          </a:r>
          <a:r>
            <a:rPr lang="ru-RU" sz="1500" b="1" dirty="0" err="1" smtClean="0"/>
            <a:t>квесты</a:t>
          </a:r>
          <a:endParaRPr lang="ru-RU" sz="1500" b="1" dirty="0"/>
        </a:p>
      </dgm:t>
    </dgm:pt>
    <dgm:pt modelId="{379B3CF3-73D3-4E63-B60B-A48FBAB35FA1}" type="parTrans" cxnId="{CD45BA86-168D-4063-B85E-D1A2B528FBE8}">
      <dgm:prSet/>
      <dgm:spPr/>
      <dgm:t>
        <a:bodyPr/>
        <a:lstStyle/>
        <a:p>
          <a:endParaRPr lang="ru-RU"/>
        </a:p>
      </dgm:t>
    </dgm:pt>
    <dgm:pt modelId="{0BF25129-2D39-47E9-92DA-C5E632871102}" type="sibTrans" cxnId="{CD45BA86-168D-4063-B85E-D1A2B528FBE8}">
      <dgm:prSet/>
      <dgm:spPr/>
      <dgm:t>
        <a:bodyPr/>
        <a:lstStyle/>
        <a:p>
          <a:endParaRPr lang="ru-RU"/>
        </a:p>
      </dgm:t>
    </dgm:pt>
    <dgm:pt modelId="{5D445DE7-CCE2-4FBF-BDC8-037738EAB1F2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b="1" dirty="0" smtClean="0"/>
            <a:t>Виртуальный кабинет профориентации</a:t>
          </a:r>
          <a:endParaRPr lang="ru-RU" sz="1500" b="1" dirty="0"/>
        </a:p>
      </dgm:t>
    </dgm:pt>
    <dgm:pt modelId="{547D2F90-ABE8-4A25-862C-3AE743F612ED}" type="parTrans" cxnId="{946E1100-CFC4-4454-BE8E-0F597B570577}">
      <dgm:prSet/>
      <dgm:spPr/>
      <dgm:t>
        <a:bodyPr/>
        <a:lstStyle/>
        <a:p>
          <a:endParaRPr lang="ru-RU"/>
        </a:p>
      </dgm:t>
    </dgm:pt>
    <dgm:pt modelId="{53617424-5EBD-4FC3-B251-A24BF7F1E88D}" type="sibTrans" cxnId="{946E1100-CFC4-4454-BE8E-0F597B570577}">
      <dgm:prSet/>
      <dgm:spPr/>
      <dgm:t>
        <a:bodyPr/>
        <a:lstStyle/>
        <a:p>
          <a:endParaRPr lang="ru-RU"/>
        </a:p>
      </dgm:t>
    </dgm:pt>
    <dgm:pt modelId="{B57A2511-85A9-467E-AE23-DEC1BF0522A5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500" b="1" dirty="0" smtClean="0"/>
            <a:t>Конкурсы </a:t>
          </a:r>
          <a:endParaRPr lang="ru-RU" sz="1500" b="1" dirty="0"/>
        </a:p>
      </dgm:t>
    </dgm:pt>
    <dgm:pt modelId="{FA857696-1EBF-42DA-BBDE-9E5BC170A291}" type="parTrans" cxnId="{31ABEA77-F67F-4AD6-8FF6-7F3C14487D02}">
      <dgm:prSet/>
      <dgm:spPr/>
      <dgm:t>
        <a:bodyPr/>
        <a:lstStyle/>
        <a:p>
          <a:endParaRPr lang="ru-RU"/>
        </a:p>
      </dgm:t>
    </dgm:pt>
    <dgm:pt modelId="{4749A0F5-1216-4DC6-BEB3-2EC07634F198}" type="sibTrans" cxnId="{31ABEA77-F67F-4AD6-8FF6-7F3C14487D02}">
      <dgm:prSet/>
      <dgm:spPr/>
      <dgm:t>
        <a:bodyPr/>
        <a:lstStyle/>
        <a:p>
          <a:endParaRPr lang="ru-RU"/>
        </a:p>
      </dgm:t>
    </dgm:pt>
    <dgm:pt modelId="{1D71D350-2C3D-41FD-A2AF-2A746ABA84DD}">
      <dgm:prSet phldrT="[Текст]" custT="1"/>
      <dgm:spPr/>
      <dgm:t>
        <a:bodyPr/>
        <a:lstStyle/>
        <a:p>
          <a:r>
            <a:rPr lang="ru-RU" sz="1500" b="1" dirty="0" smtClean="0">
              <a:solidFill>
                <a:schemeClr val="tx1"/>
              </a:solidFill>
            </a:rPr>
            <a:t>Профессиональные пробы</a:t>
          </a:r>
          <a:endParaRPr lang="ru-RU" sz="1500" b="1" dirty="0">
            <a:solidFill>
              <a:schemeClr val="tx1"/>
            </a:solidFill>
          </a:endParaRPr>
        </a:p>
      </dgm:t>
    </dgm:pt>
    <dgm:pt modelId="{D0211ABA-A9CC-4ED1-92BE-A6F328AA8115}" type="sibTrans" cxnId="{5D8E5E60-96A9-4B7E-BC1B-D26D32066F99}">
      <dgm:prSet/>
      <dgm:spPr/>
      <dgm:t>
        <a:bodyPr/>
        <a:lstStyle/>
        <a:p>
          <a:endParaRPr lang="ru-RU"/>
        </a:p>
      </dgm:t>
    </dgm:pt>
    <dgm:pt modelId="{FF23D75F-BFF6-49C3-94F3-B46B30E3BC2B}" type="parTrans" cxnId="{5D8E5E60-96A9-4B7E-BC1B-D26D32066F99}">
      <dgm:prSet/>
      <dgm:spPr/>
      <dgm:t>
        <a:bodyPr/>
        <a:lstStyle/>
        <a:p>
          <a:endParaRPr lang="ru-RU"/>
        </a:p>
      </dgm:t>
    </dgm:pt>
    <dgm:pt modelId="{B64818CA-A298-48E2-B441-E99B481EA1C7}">
      <dgm:prSet phldrT="[Текст]" custT="1"/>
      <dgm:spPr/>
      <dgm:t>
        <a:bodyPr/>
        <a:lstStyle/>
        <a:p>
          <a:r>
            <a:rPr lang="ru-RU" sz="1500" b="1" dirty="0" smtClean="0">
              <a:solidFill>
                <a:schemeClr val="tx1"/>
              </a:solidFill>
            </a:rPr>
            <a:t>Проекты по профориентации</a:t>
          </a:r>
          <a:endParaRPr lang="ru-RU" sz="1500" b="1" dirty="0">
            <a:solidFill>
              <a:schemeClr val="tx1"/>
            </a:solidFill>
          </a:endParaRPr>
        </a:p>
      </dgm:t>
    </dgm:pt>
    <dgm:pt modelId="{AD954184-6BDD-42D3-BAFA-8375AE9A8AF2}" type="sibTrans" cxnId="{04A3102C-BC54-4B8B-8204-71AEEDE90861}">
      <dgm:prSet/>
      <dgm:spPr/>
      <dgm:t>
        <a:bodyPr/>
        <a:lstStyle/>
        <a:p>
          <a:endParaRPr lang="ru-RU"/>
        </a:p>
      </dgm:t>
    </dgm:pt>
    <dgm:pt modelId="{9B155AD4-2D96-4A0B-BF1C-E44E63DD5DC1}" type="parTrans" cxnId="{04A3102C-BC54-4B8B-8204-71AEEDE90861}">
      <dgm:prSet/>
      <dgm:spPr/>
      <dgm:t>
        <a:bodyPr/>
        <a:lstStyle/>
        <a:p>
          <a:endParaRPr lang="ru-RU"/>
        </a:p>
      </dgm:t>
    </dgm:pt>
    <dgm:pt modelId="{22A8C11A-6DF8-42A0-9A23-FC159689D5E6}">
      <dgm:prSet phldrT="[Текст]" custT="1"/>
      <dgm:spPr/>
      <dgm:t>
        <a:bodyPr/>
        <a:lstStyle/>
        <a:p>
          <a:r>
            <a:rPr lang="ru-RU" sz="1500" b="1" dirty="0" smtClean="0">
              <a:solidFill>
                <a:schemeClr val="tx1"/>
              </a:solidFill>
            </a:rPr>
            <a:t>Тренинги</a:t>
          </a:r>
          <a:endParaRPr lang="ru-RU" sz="1500" b="1" dirty="0">
            <a:solidFill>
              <a:schemeClr val="tx1"/>
            </a:solidFill>
          </a:endParaRPr>
        </a:p>
      </dgm:t>
    </dgm:pt>
    <dgm:pt modelId="{44FE2C6D-CD10-43B2-A4A3-FAF0A9682DB2}" type="sibTrans" cxnId="{37186744-D3E2-428D-B0FC-2362667C9903}">
      <dgm:prSet/>
      <dgm:spPr/>
      <dgm:t>
        <a:bodyPr/>
        <a:lstStyle/>
        <a:p>
          <a:endParaRPr lang="ru-RU"/>
        </a:p>
      </dgm:t>
    </dgm:pt>
    <dgm:pt modelId="{AD27F2E8-6BBE-4901-997E-4B0D3316EF8F}" type="parTrans" cxnId="{37186744-D3E2-428D-B0FC-2362667C9903}">
      <dgm:prSet/>
      <dgm:spPr/>
      <dgm:t>
        <a:bodyPr/>
        <a:lstStyle/>
        <a:p>
          <a:endParaRPr lang="ru-RU"/>
        </a:p>
      </dgm:t>
    </dgm:pt>
    <dgm:pt modelId="{5A2D2AD5-F627-4FC0-A23C-951B85219D68}" type="pres">
      <dgm:prSet presAssocID="{89EA050D-78BA-4995-A374-78197DA83D01}" presName="Name0" presStyleCnt="0">
        <dgm:presLayoutVars>
          <dgm:dir/>
          <dgm:animLvl val="lvl"/>
          <dgm:resizeHandles/>
        </dgm:presLayoutVars>
      </dgm:prSet>
      <dgm:spPr/>
    </dgm:pt>
    <dgm:pt modelId="{E75188E5-6480-4F27-B26E-B503291AAAB1}" type="pres">
      <dgm:prSet presAssocID="{0CF9727A-3CDB-44A0-9998-2730D0FE4735}" presName="linNode" presStyleCnt="0"/>
      <dgm:spPr/>
    </dgm:pt>
    <dgm:pt modelId="{7F40B4EE-8DEE-451C-8051-93EE6E65E760}" type="pres">
      <dgm:prSet presAssocID="{0CF9727A-3CDB-44A0-9998-2730D0FE4735}" presName="parentShp" presStyleLbl="node1" presStyleIdx="0" presStyleCnt="4" custScaleX="86441" custLinFactNeighborX="-4520" custLinFactNeighborY="-114">
        <dgm:presLayoutVars>
          <dgm:bulletEnabled val="1"/>
        </dgm:presLayoutVars>
      </dgm:prSet>
      <dgm:spPr/>
    </dgm:pt>
    <dgm:pt modelId="{C407D6C3-AD5F-4DF3-872F-CB49775F82F5}" type="pres">
      <dgm:prSet presAssocID="{0CF9727A-3CDB-44A0-9998-2730D0FE4735}" presName="childShp" presStyleLbl="bgAccFollowNode1" presStyleIdx="0" presStyleCnt="4" custScaleX="108475" custScaleY="126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838A5-51E3-478A-8822-EB9119A5BD9D}" type="pres">
      <dgm:prSet presAssocID="{BB181825-8528-49CF-9C68-3FC8AD2EA4FE}" presName="spacing" presStyleCnt="0"/>
      <dgm:spPr/>
    </dgm:pt>
    <dgm:pt modelId="{F9ADF931-F89C-4E73-80EB-79E8B29358BD}" type="pres">
      <dgm:prSet presAssocID="{DFCBE818-358D-4FB0-BA99-BCDFE26F173C}" presName="linNode" presStyleCnt="0"/>
      <dgm:spPr/>
    </dgm:pt>
    <dgm:pt modelId="{C5EBE86A-A96B-4BD8-90D3-3F0D77744D47}" type="pres">
      <dgm:prSet presAssocID="{DFCBE818-358D-4FB0-BA99-BCDFE26F173C}" presName="parentShp" presStyleLbl="node1" presStyleIdx="1" presStyleCnt="4" custScaleX="86379">
        <dgm:presLayoutVars>
          <dgm:bulletEnabled val="1"/>
        </dgm:presLayoutVars>
      </dgm:prSet>
      <dgm:spPr/>
    </dgm:pt>
    <dgm:pt modelId="{636C9FA5-4620-44C8-B541-DCE1E219CDDD}" type="pres">
      <dgm:prSet presAssocID="{DFCBE818-358D-4FB0-BA99-BCDFE26F173C}" presName="childShp" presStyleLbl="bgAccFollowNode1" presStyleIdx="1" presStyleCnt="4" custScaleX="112071" custScaleY="134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293B55-F42D-4070-83DA-4BC70AEAC2B4}" type="pres">
      <dgm:prSet presAssocID="{5BC78A62-7AF2-494A-85EA-26D65439B6CD}" presName="spacing" presStyleCnt="0"/>
      <dgm:spPr/>
    </dgm:pt>
    <dgm:pt modelId="{2625A936-52C3-4D59-9042-B7163E9BA6F3}" type="pres">
      <dgm:prSet presAssocID="{C0372373-2484-4E8F-8A89-0A790B1BA246}" presName="linNode" presStyleCnt="0"/>
      <dgm:spPr/>
    </dgm:pt>
    <dgm:pt modelId="{04FE03E3-5C94-4986-AF04-CEA23AB5BA57}" type="pres">
      <dgm:prSet presAssocID="{C0372373-2484-4E8F-8A89-0A790B1BA246}" presName="parentShp" presStyleLbl="node1" presStyleIdx="2" presStyleCnt="4" custScaleX="86441" custLinFactNeighborX="-7345" custLinFactNeighborY="-4490">
        <dgm:presLayoutVars>
          <dgm:bulletEnabled val="1"/>
        </dgm:presLayoutVars>
      </dgm:prSet>
      <dgm:spPr/>
    </dgm:pt>
    <dgm:pt modelId="{AAD144E8-B65C-4F09-85FC-E655F2D4D05C}" type="pres">
      <dgm:prSet presAssocID="{C0372373-2484-4E8F-8A89-0A790B1BA246}" presName="childShp" presStyleLbl="bgAccFollowNode1" presStyleIdx="2" presStyleCnt="4" custScaleX="108475" custScaleY="132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3A5DA0-816F-45B0-89AA-387766590177}" type="pres">
      <dgm:prSet presAssocID="{268DFDA9-814D-42CF-8B27-2F512642510C}" presName="spacing" presStyleCnt="0"/>
      <dgm:spPr/>
    </dgm:pt>
    <dgm:pt modelId="{D7365577-B386-4EB0-A5B8-29C3722C1B72}" type="pres">
      <dgm:prSet presAssocID="{7728CD0E-9BCF-429F-806D-3E4E60535ED1}" presName="linNode" presStyleCnt="0"/>
      <dgm:spPr/>
    </dgm:pt>
    <dgm:pt modelId="{E765E975-BE90-40FA-8EC9-98452659BE32}" type="pres">
      <dgm:prSet presAssocID="{7728CD0E-9BCF-429F-806D-3E4E60535ED1}" presName="parentShp" presStyleLbl="node1" presStyleIdx="3" presStyleCnt="4">
        <dgm:presLayoutVars>
          <dgm:bulletEnabled val="1"/>
        </dgm:presLayoutVars>
      </dgm:prSet>
      <dgm:spPr/>
    </dgm:pt>
    <dgm:pt modelId="{28F4839E-C49B-4251-9214-7050CA49BBA4}" type="pres">
      <dgm:prSet presAssocID="{7728CD0E-9BCF-429F-806D-3E4E60535ED1}" presName="childShp" presStyleLbl="bgAccFollowNode1" presStyleIdx="3" presStyleCnt="4" custScaleX="124264">
        <dgm:presLayoutVars>
          <dgm:bulletEnabled val="1"/>
        </dgm:presLayoutVars>
      </dgm:prSet>
      <dgm:spPr/>
    </dgm:pt>
  </dgm:ptLst>
  <dgm:cxnLst>
    <dgm:cxn modelId="{DD3BA40C-21EF-4966-B03F-5C7A43186D81}" type="presOf" srcId="{74AE8CB5-51E8-499E-B5EA-2FD4767CD355}" destId="{636C9FA5-4620-44C8-B541-DCE1E219CDDD}" srcOrd="0" destOrd="4" presId="urn:microsoft.com/office/officeart/2005/8/layout/vList6"/>
    <dgm:cxn modelId="{79FB217E-6052-4C3A-840C-38ECB66CFBCF}" type="presOf" srcId="{5D445DE7-CCE2-4FBF-BDC8-037738EAB1F2}" destId="{636C9FA5-4620-44C8-B541-DCE1E219CDDD}" srcOrd="0" destOrd="2" presId="urn:microsoft.com/office/officeart/2005/8/layout/vList6"/>
    <dgm:cxn modelId="{6A416365-A1DF-43E2-93D2-BBA502AB395F}" type="presOf" srcId="{F9D187DD-2A38-446D-A3C2-3AB7B276BF86}" destId="{28F4839E-C49B-4251-9214-7050CA49BBA4}" srcOrd="0" destOrd="0" presId="urn:microsoft.com/office/officeart/2005/8/layout/vList6"/>
    <dgm:cxn modelId="{5A1E1EAC-16EA-452E-8E17-AF05EA9B9631}" srcId="{C0372373-2484-4E8F-8A89-0A790B1BA246}" destId="{014C8552-7053-4B11-8E4B-409DB24CB0D6}" srcOrd="1" destOrd="0" parTransId="{F869B8B2-5095-47E6-B7BC-0FEE3CDAC3BB}" sibTransId="{124A3D04-7049-40A2-9527-4BEE0468FF1F}"/>
    <dgm:cxn modelId="{0378CFD3-4461-423D-942C-C4A639EC91A9}" type="presOf" srcId="{EA4F9956-28E3-4C5A-95DC-567C6A2E157A}" destId="{C407D6C3-AD5F-4DF3-872F-CB49775F82F5}" srcOrd="0" destOrd="0" presId="urn:microsoft.com/office/officeart/2005/8/layout/vList6"/>
    <dgm:cxn modelId="{946E1100-CFC4-4454-BE8E-0F597B570577}" srcId="{DFCBE818-358D-4FB0-BA99-BCDFE26F173C}" destId="{5D445DE7-CCE2-4FBF-BDC8-037738EAB1F2}" srcOrd="2" destOrd="0" parTransId="{547D2F90-ABE8-4A25-862C-3AE743F612ED}" sibTransId="{53617424-5EBD-4FC3-B251-A24BF7F1E88D}"/>
    <dgm:cxn modelId="{31ABEA77-F67F-4AD6-8FF6-7F3C14487D02}" srcId="{DFCBE818-358D-4FB0-BA99-BCDFE26F173C}" destId="{B57A2511-85A9-467E-AE23-DEC1BF0522A5}" srcOrd="3" destOrd="0" parTransId="{FA857696-1EBF-42DA-BBDE-9E5BC170A291}" sibTransId="{4749A0F5-1216-4DC6-BEB3-2EC07634F198}"/>
    <dgm:cxn modelId="{25C2E6BE-5E4D-4886-BA30-B8DCE3922F70}" srcId="{7728CD0E-9BCF-429F-806D-3E4E60535ED1}" destId="{F9D187DD-2A38-446D-A3C2-3AB7B276BF86}" srcOrd="0" destOrd="0" parTransId="{F0838F25-664E-46C3-BA44-090BB3E65394}" sibTransId="{A861CC0A-A668-4445-913B-58A35708924B}"/>
    <dgm:cxn modelId="{37186744-D3E2-428D-B0FC-2362667C9903}" srcId="{0CF9727A-3CDB-44A0-9998-2730D0FE4735}" destId="{22A8C11A-6DF8-42A0-9A23-FC159689D5E6}" srcOrd="1" destOrd="0" parTransId="{AD27F2E8-6BBE-4901-997E-4B0D3316EF8F}" sibTransId="{44FE2C6D-CD10-43B2-A4A3-FAF0A9682DB2}"/>
    <dgm:cxn modelId="{FB61CE85-920A-47CD-AA48-2E97FC3993E8}" srcId="{0CF9727A-3CDB-44A0-9998-2730D0FE4735}" destId="{EA4F9956-28E3-4C5A-95DC-567C6A2E157A}" srcOrd="0" destOrd="0" parTransId="{24563A2A-4DD7-4261-863F-0356B2C4A9A4}" sibTransId="{F2DF06D7-AAE3-49A6-A855-BF1DB3E8611A}"/>
    <dgm:cxn modelId="{7B5ACB24-4503-404B-86AF-C9CC921BF25E}" type="presOf" srcId="{F27416DA-A210-40DA-B4D1-9DD4F1345782}" destId="{AAD144E8-B65C-4F09-85FC-E655F2D4D05C}" srcOrd="0" destOrd="2" presId="urn:microsoft.com/office/officeart/2005/8/layout/vList6"/>
    <dgm:cxn modelId="{C72BFBA4-E4E7-4201-BA65-0BADAFEC1F56}" type="presOf" srcId="{FFADAE64-665C-41C0-B1FF-27146DF08F84}" destId="{636C9FA5-4620-44C8-B541-DCE1E219CDDD}" srcOrd="0" destOrd="0" presId="urn:microsoft.com/office/officeart/2005/8/layout/vList6"/>
    <dgm:cxn modelId="{956A20D7-2BD7-49E7-A0E2-205B9D7897F7}" type="presOf" srcId="{B57A2511-85A9-467E-AE23-DEC1BF0522A5}" destId="{636C9FA5-4620-44C8-B541-DCE1E219CDDD}" srcOrd="0" destOrd="3" presId="urn:microsoft.com/office/officeart/2005/8/layout/vList6"/>
    <dgm:cxn modelId="{66A52AE6-9C3A-4175-98CB-24E42C8674E3}" type="presOf" srcId="{C0372373-2484-4E8F-8A89-0A790B1BA246}" destId="{04FE03E3-5C94-4986-AF04-CEA23AB5BA57}" srcOrd="0" destOrd="0" presId="urn:microsoft.com/office/officeart/2005/8/layout/vList6"/>
    <dgm:cxn modelId="{04A3102C-BC54-4B8B-8204-71AEEDE90861}" srcId="{0CF9727A-3CDB-44A0-9998-2730D0FE4735}" destId="{B64818CA-A298-48E2-B441-E99B481EA1C7}" srcOrd="2" destOrd="0" parTransId="{9B155AD4-2D96-4A0B-BF1C-E44E63DD5DC1}" sibTransId="{AD954184-6BDD-42D3-BAFA-8375AE9A8AF2}"/>
    <dgm:cxn modelId="{BC4CDBE7-1B38-43E1-B4CE-B7494DE84E2F}" srcId="{89EA050D-78BA-4995-A374-78197DA83D01}" destId="{7728CD0E-9BCF-429F-806D-3E4E60535ED1}" srcOrd="3" destOrd="0" parTransId="{C3A9E74D-91D6-4278-A489-55259D227E76}" sibTransId="{C1DBF49B-2413-4879-AB03-FAFE562FCE75}"/>
    <dgm:cxn modelId="{581F86FA-648D-4098-978B-68175A436E92}" type="presOf" srcId="{DFCBE818-358D-4FB0-BA99-BCDFE26F173C}" destId="{C5EBE86A-A96B-4BD8-90D3-3F0D77744D47}" srcOrd="0" destOrd="0" presId="urn:microsoft.com/office/officeart/2005/8/layout/vList6"/>
    <dgm:cxn modelId="{D78F06B3-B782-41BE-9642-95042C0E6C22}" type="presOf" srcId="{1D71D350-2C3D-41FD-A2AF-2A746ABA84DD}" destId="{C407D6C3-AD5F-4DF3-872F-CB49775F82F5}" srcOrd="0" destOrd="3" presId="urn:microsoft.com/office/officeart/2005/8/layout/vList6"/>
    <dgm:cxn modelId="{8B8F8C58-79A3-4C02-AB51-4CE8B12C539D}" type="presOf" srcId="{0CF9727A-3CDB-44A0-9998-2730D0FE4735}" destId="{7F40B4EE-8DEE-451C-8051-93EE6E65E760}" srcOrd="0" destOrd="0" presId="urn:microsoft.com/office/officeart/2005/8/layout/vList6"/>
    <dgm:cxn modelId="{C8245A8C-35F0-45DA-9DA2-208A29DAAEDF}" srcId="{C0372373-2484-4E8F-8A89-0A790B1BA246}" destId="{420A6234-E124-40F4-B868-D140DDB91844}" srcOrd="0" destOrd="0" parTransId="{8DB86B3B-1431-4889-AD3A-347976F8E33A}" sibTransId="{79452667-C4C4-492B-8D05-7F87082F96E6}"/>
    <dgm:cxn modelId="{169C4E59-ABDD-465D-91C2-C3D93B68CFB7}" srcId="{C0372373-2484-4E8F-8A89-0A790B1BA246}" destId="{6767607A-20A1-48B3-8071-4AE80F2F1A66}" srcOrd="3" destOrd="0" parTransId="{558EC686-9F0A-4803-91EA-E7DC6D2458AA}" sibTransId="{2452A32B-B787-4B09-BEF6-367F7E32E741}"/>
    <dgm:cxn modelId="{693EA91D-2730-4C7D-AE12-34CD8E544AD0}" type="presOf" srcId="{7728CD0E-9BCF-429F-806D-3E4E60535ED1}" destId="{E765E975-BE90-40FA-8EC9-98452659BE32}" srcOrd="0" destOrd="0" presId="urn:microsoft.com/office/officeart/2005/8/layout/vList6"/>
    <dgm:cxn modelId="{CD5B73F7-4528-4F6A-AC4F-7C2A3B4D9CD0}" type="presOf" srcId="{014C8552-7053-4B11-8E4B-409DB24CB0D6}" destId="{AAD144E8-B65C-4F09-85FC-E655F2D4D05C}" srcOrd="0" destOrd="1" presId="urn:microsoft.com/office/officeart/2005/8/layout/vList6"/>
    <dgm:cxn modelId="{82687B84-A652-41B8-8FFA-B27B94A4D281}" type="presOf" srcId="{CBCDF4BA-410D-4A4C-A09E-01D457735458}" destId="{636C9FA5-4620-44C8-B541-DCE1E219CDDD}" srcOrd="0" destOrd="5" presId="urn:microsoft.com/office/officeart/2005/8/layout/vList6"/>
    <dgm:cxn modelId="{58CB5934-CAAB-4E7D-9AF7-05F6317A9E41}" srcId="{89EA050D-78BA-4995-A374-78197DA83D01}" destId="{C0372373-2484-4E8F-8A89-0A790B1BA246}" srcOrd="2" destOrd="0" parTransId="{DEF910FD-B61B-4321-8895-29BE82FBED9B}" sibTransId="{268DFDA9-814D-42CF-8B27-2F512642510C}"/>
    <dgm:cxn modelId="{CD45BA86-168D-4063-B85E-D1A2B528FBE8}" srcId="{DFCBE818-358D-4FB0-BA99-BCDFE26F173C}" destId="{041EBBD0-0DFA-4429-BFFD-8ED4024FAAEA}" srcOrd="1" destOrd="0" parTransId="{379B3CF3-73D3-4E63-B60B-A48FBAB35FA1}" sibTransId="{0BF25129-2D39-47E9-92DA-C5E632871102}"/>
    <dgm:cxn modelId="{A1D1ED2F-C3D5-4805-8AC3-290B4FF2C846}" srcId="{DFCBE818-358D-4FB0-BA99-BCDFE26F173C}" destId="{CBCDF4BA-410D-4A4C-A09E-01D457735458}" srcOrd="5" destOrd="0" parTransId="{AFB6A257-2E54-4F3E-BDB2-ED0FD7D6FAC5}" sibTransId="{D26A3BB4-86BF-4931-92EB-FC31DA08D71A}"/>
    <dgm:cxn modelId="{625F8100-0F14-4073-9D38-E2E307F3A149}" srcId="{7728CD0E-9BCF-429F-806D-3E4E60535ED1}" destId="{710934EA-DF83-498E-9899-1CFBE38604B9}" srcOrd="1" destOrd="0" parTransId="{962F3426-3614-494A-A812-17FB9A118658}" sibTransId="{DBBF1D89-F72D-4180-B841-815A5CBA29A1}"/>
    <dgm:cxn modelId="{1306D079-232C-497E-B828-1E07F78BD4E6}" type="presOf" srcId="{710934EA-DF83-498E-9899-1CFBE38604B9}" destId="{28F4839E-C49B-4251-9214-7050CA49BBA4}" srcOrd="0" destOrd="1" presId="urn:microsoft.com/office/officeart/2005/8/layout/vList6"/>
    <dgm:cxn modelId="{0FC5C318-4C15-4CFE-B45A-7F3B8794348F}" type="presOf" srcId="{041EBBD0-0DFA-4429-BFFD-8ED4024FAAEA}" destId="{636C9FA5-4620-44C8-B541-DCE1E219CDDD}" srcOrd="0" destOrd="1" presId="urn:microsoft.com/office/officeart/2005/8/layout/vList6"/>
    <dgm:cxn modelId="{5D8E5E60-96A9-4B7E-BC1B-D26D32066F99}" srcId="{0CF9727A-3CDB-44A0-9998-2730D0FE4735}" destId="{1D71D350-2C3D-41FD-A2AF-2A746ABA84DD}" srcOrd="3" destOrd="0" parTransId="{FF23D75F-BFF6-49C3-94F3-B46B30E3BC2B}" sibTransId="{D0211ABA-A9CC-4ED1-92BE-A6F328AA8115}"/>
    <dgm:cxn modelId="{C33DBCC8-D34E-4288-9CD6-F21622A0DAD5}" type="presOf" srcId="{ED1D6EEC-CC02-4BAA-A25C-D0D34C6F73F6}" destId="{28F4839E-C49B-4251-9214-7050CA49BBA4}" srcOrd="0" destOrd="2" presId="urn:microsoft.com/office/officeart/2005/8/layout/vList6"/>
    <dgm:cxn modelId="{790B0078-5650-44A6-B2A1-369232D01D9A}" srcId="{DFCBE818-358D-4FB0-BA99-BCDFE26F173C}" destId="{FFADAE64-665C-41C0-B1FF-27146DF08F84}" srcOrd="0" destOrd="0" parTransId="{7B2D9358-E36B-437A-A397-13C2F42B4604}" sibTransId="{65A5A751-E6D7-4045-92EC-8250AA7B375C}"/>
    <dgm:cxn modelId="{219D8092-AA74-4577-90BB-C51EA86CF37D}" type="presOf" srcId="{89EA050D-78BA-4995-A374-78197DA83D01}" destId="{5A2D2AD5-F627-4FC0-A23C-951B85219D68}" srcOrd="0" destOrd="0" presId="urn:microsoft.com/office/officeart/2005/8/layout/vList6"/>
    <dgm:cxn modelId="{F08D2CF2-D36F-43D6-AE86-045C309A1BC1}" type="presOf" srcId="{420A6234-E124-40F4-B868-D140DDB91844}" destId="{AAD144E8-B65C-4F09-85FC-E655F2D4D05C}" srcOrd="0" destOrd="0" presId="urn:microsoft.com/office/officeart/2005/8/layout/vList6"/>
    <dgm:cxn modelId="{C1EAFCBC-3329-4F1F-ACA9-563197F656F9}" srcId="{C0372373-2484-4E8F-8A89-0A790B1BA246}" destId="{F27416DA-A210-40DA-B4D1-9DD4F1345782}" srcOrd="2" destOrd="0" parTransId="{B2CF82AA-1CAC-4B00-965D-D3E30CA555DE}" sibTransId="{E9A3EA90-C61B-4044-96C7-7D15CDD3D0CF}"/>
    <dgm:cxn modelId="{51DD9720-A70E-4400-B655-B24D6DDEFD65}" type="presOf" srcId="{22A8C11A-6DF8-42A0-9A23-FC159689D5E6}" destId="{C407D6C3-AD5F-4DF3-872F-CB49775F82F5}" srcOrd="0" destOrd="1" presId="urn:microsoft.com/office/officeart/2005/8/layout/vList6"/>
    <dgm:cxn modelId="{E7386DFA-BB23-42FB-AA45-2A3A0498C566}" srcId="{7728CD0E-9BCF-429F-806D-3E4E60535ED1}" destId="{ED1D6EEC-CC02-4BAA-A25C-D0D34C6F73F6}" srcOrd="2" destOrd="0" parTransId="{2E7826B9-315C-415E-BB46-CC9FE00D2235}" sibTransId="{7D046CDE-75E1-42ED-B2FC-E57B55F9A517}"/>
    <dgm:cxn modelId="{A4D14817-8A2A-4490-803B-59F510114FF2}" srcId="{DFCBE818-358D-4FB0-BA99-BCDFE26F173C}" destId="{74AE8CB5-51E8-499E-B5EA-2FD4767CD355}" srcOrd="4" destOrd="0" parTransId="{1EB09F00-EBF8-45E2-8237-9908DF372B3A}" sibTransId="{71141083-8E90-40A4-A103-E18646730075}"/>
    <dgm:cxn modelId="{9091F7FE-2378-449C-8950-6BCA56521342}" type="presOf" srcId="{B64818CA-A298-48E2-B441-E99B481EA1C7}" destId="{C407D6C3-AD5F-4DF3-872F-CB49775F82F5}" srcOrd="0" destOrd="2" presId="urn:microsoft.com/office/officeart/2005/8/layout/vList6"/>
    <dgm:cxn modelId="{3EE2A1FA-1787-422D-8AAF-51DC400A2C7C}" srcId="{89EA050D-78BA-4995-A374-78197DA83D01}" destId="{0CF9727A-3CDB-44A0-9998-2730D0FE4735}" srcOrd="0" destOrd="0" parTransId="{A4A0342F-5835-46D5-8668-9CB98296DD61}" sibTransId="{BB181825-8528-49CF-9C68-3FC8AD2EA4FE}"/>
    <dgm:cxn modelId="{B9A5C90F-103D-424F-A17C-E326B38A548B}" srcId="{89EA050D-78BA-4995-A374-78197DA83D01}" destId="{DFCBE818-358D-4FB0-BA99-BCDFE26F173C}" srcOrd="1" destOrd="0" parTransId="{B0121B3B-D034-4A76-AC67-EB7667F35B43}" sibTransId="{5BC78A62-7AF2-494A-85EA-26D65439B6CD}"/>
    <dgm:cxn modelId="{3AA7E539-958D-4E1A-9362-9F22A515F526}" type="presOf" srcId="{6767607A-20A1-48B3-8071-4AE80F2F1A66}" destId="{AAD144E8-B65C-4F09-85FC-E655F2D4D05C}" srcOrd="0" destOrd="3" presId="urn:microsoft.com/office/officeart/2005/8/layout/vList6"/>
    <dgm:cxn modelId="{AB01F720-4604-444A-8A72-EF6C16D22D58}" type="presParOf" srcId="{5A2D2AD5-F627-4FC0-A23C-951B85219D68}" destId="{E75188E5-6480-4F27-B26E-B503291AAAB1}" srcOrd="0" destOrd="0" presId="urn:microsoft.com/office/officeart/2005/8/layout/vList6"/>
    <dgm:cxn modelId="{4E490246-0D22-448B-B409-2FFEE410469C}" type="presParOf" srcId="{E75188E5-6480-4F27-B26E-B503291AAAB1}" destId="{7F40B4EE-8DEE-451C-8051-93EE6E65E760}" srcOrd="0" destOrd="0" presId="urn:microsoft.com/office/officeart/2005/8/layout/vList6"/>
    <dgm:cxn modelId="{74D10BC5-322F-4FD8-8EEA-C517B19E7AF4}" type="presParOf" srcId="{E75188E5-6480-4F27-B26E-B503291AAAB1}" destId="{C407D6C3-AD5F-4DF3-872F-CB49775F82F5}" srcOrd="1" destOrd="0" presId="urn:microsoft.com/office/officeart/2005/8/layout/vList6"/>
    <dgm:cxn modelId="{56E1961A-E492-4AF9-A77E-35ECACAA470A}" type="presParOf" srcId="{5A2D2AD5-F627-4FC0-A23C-951B85219D68}" destId="{28E838A5-51E3-478A-8822-EB9119A5BD9D}" srcOrd="1" destOrd="0" presId="urn:microsoft.com/office/officeart/2005/8/layout/vList6"/>
    <dgm:cxn modelId="{9002CD29-E9D4-4439-8FDB-83578730BBA8}" type="presParOf" srcId="{5A2D2AD5-F627-4FC0-A23C-951B85219D68}" destId="{F9ADF931-F89C-4E73-80EB-79E8B29358BD}" srcOrd="2" destOrd="0" presId="urn:microsoft.com/office/officeart/2005/8/layout/vList6"/>
    <dgm:cxn modelId="{43A21A43-E28C-4C25-BE3F-6479409B48C5}" type="presParOf" srcId="{F9ADF931-F89C-4E73-80EB-79E8B29358BD}" destId="{C5EBE86A-A96B-4BD8-90D3-3F0D77744D47}" srcOrd="0" destOrd="0" presId="urn:microsoft.com/office/officeart/2005/8/layout/vList6"/>
    <dgm:cxn modelId="{EA1956C4-C5BD-4E85-BF2A-5AD89960D658}" type="presParOf" srcId="{F9ADF931-F89C-4E73-80EB-79E8B29358BD}" destId="{636C9FA5-4620-44C8-B541-DCE1E219CDDD}" srcOrd="1" destOrd="0" presId="urn:microsoft.com/office/officeart/2005/8/layout/vList6"/>
    <dgm:cxn modelId="{EA0A826D-3086-4305-8EAF-03E8231B47DC}" type="presParOf" srcId="{5A2D2AD5-F627-4FC0-A23C-951B85219D68}" destId="{E6293B55-F42D-4070-83DA-4BC70AEAC2B4}" srcOrd="3" destOrd="0" presId="urn:microsoft.com/office/officeart/2005/8/layout/vList6"/>
    <dgm:cxn modelId="{1E1C2505-B1CE-424F-84F3-DD1EEFC11EB6}" type="presParOf" srcId="{5A2D2AD5-F627-4FC0-A23C-951B85219D68}" destId="{2625A936-52C3-4D59-9042-B7163E9BA6F3}" srcOrd="4" destOrd="0" presId="urn:microsoft.com/office/officeart/2005/8/layout/vList6"/>
    <dgm:cxn modelId="{B5E9AC35-3C44-4E30-A382-2030269403D2}" type="presParOf" srcId="{2625A936-52C3-4D59-9042-B7163E9BA6F3}" destId="{04FE03E3-5C94-4986-AF04-CEA23AB5BA57}" srcOrd="0" destOrd="0" presId="urn:microsoft.com/office/officeart/2005/8/layout/vList6"/>
    <dgm:cxn modelId="{36FA587F-2869-4579-929D-6029393919D9}" type="presParOf" srcId="{2625A936-52C3-4D59-9042-B7163E9BA6F3}" destId="{AAD144E8-B65C-4F09-85FC-E655F2D4D05C}" srcOrd="1" destOrd="0" presId="urn:microsoft.com/office/officeart/2005/8/layout/vList6"/>
    <dgm:cxn modelId="{EEEA8126-50AF-4C49-B585-7D59F4E2EB18}" type="presParOf" srcId="{5A2D2AD5-F627-4FC0-A23C-951B85219D68}" destId="{E43A5DA0-816F-45B0-89AA-387766590177}" srcOrd="5" destOrd="0" presId="urn:microsoft.com/office/officeart/2005/8/layout/vList6"/>
    <dgm:cxn modelId="{183F45C8-560B-4013-8A2E-E665BD118D8E}" type="presParOf" srcId="{5A2D2AD5-F627-4FC0-A23C-951B85219D68}" destId="{D7365577-B386-4EB0-A5B8-29C3722C1B72}" srcOrd="6" destOrd="0" presId="urn:microsoft.com/office/officeart/2005/8/layout/vList6"/>
    <dgm:cxn modelId="{1704B7C7-EB0A-43AA-9322-378B7C2A361D}" type="presParOf" srcId="{D7365577-B386-4EB0-A5B8-29C3722C1B72}" destId="{E765E975-BE90-40FA-8EC9-98452659BE32}" srcOrd="0" destOrd="0" presId="urn:microsoft.com/office/officeart/2005/8/layout/vList6"/>
    <dgm:cxn modelId="{FE036CF1-4FF5-4334-B5FF-D68C450237EF}" type="presParOf" srcId="{D7365577-B386-4EB0-A5B8-29C3722C1B72}" destId="{28F4839E-C49B-4251-9214-7050CA49BBA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7D4F7-284B-4D45-A6DD-BB7E921EA46F}">
      <dsp:nvSpPr>
        <dsp:cNvPr id="0" name=""/>
        <dsp:cNvSpPr/>
      </dsp:nvSpPr>
      <dsp:spPr>
        <a:xfrm>
          <a:off x="5361201" y="1943566"/>
          <a:ext cx="2119140" cy="371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480"/>
              </a:lnTo>
              <a:lnTo>
                <a:pt x="2119140" y="253480"/>
              </a:lnTo>
              <a:lnTo>
                <a:pt x="2119140" y="371960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0AC0B-1630-459A-A822-EE609D65C1E4}">
      <dsp:nvSpPr>
        <dsp:cNvPr id="0" name=""/>
        <dsp:cNvSpPr/>
      </dsp:nvSpPr>
      <dsp:spPr>
        <a:xfrm>
          <a:off x="5315481" y="1943566"/>
          <a:ext cx="91440" cy="3719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480"/>
              </a:lnTo>
              <a:lnTo>
                <a:pt x="103259" y="253480"/>
              </a:lnTo>
              <a:lnTo>
                <a:pt x="103259" y="371960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20E1D7-AB5C-4D48-8BD7-9B6E21B54AB2}">
      <dsp:nvSpPr>
        <dsp:cNvPr id="0" name=""/>
        <dsp:cNvSpPr/>
      </dsp:nvSpPr>
      <dsp:spPr>
        <a:xfrm>
          <a:off x="3299600" y="1943566"/>
          <a:ext cx="2061600" cy="371960"/>
        </a:xfrm>
        <a:custGeom>
          <a:avLst/>
          <a:gdLst/>
          <a:ahLst/>
          <a:cxnLst/>
          <a:rect l="0" t="0" r="0" b="0"/>
          <a:pathLst>
            <a:path>
              <a:moveTo>
                <a:pt x="2061600" y="0"/>
              </a:moveTo>
              <a:lnTo>
                <a:pt x="2061600" y="253480"/>
              </a:lnTo>
              <a:lnTo>
                <a:pt x="0" y="253480"/>
              </a:lnTo>
              <a:lnTo>
                <a:pt x="0" y="371960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400EA-BB30-4C73-A352-050A71923F2C}">
      <dsp:nvSpPr>
        <dsp:cNvPr id="0" name=""/>
        <dsp:cNvSpPr/>
      </dsp:nvSpPr>
      <dsp:spPr>
        <a:xfrm>
          <a:off x="3691761" y="1188012"/>
          <a:ext cx="1669440" cy="404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444"/>
              </a:lnTo>
              <a:lnTo>
                <a:pt x="1669440" y="286444"/>
              </a:lnTo>
              <a:lnTo>
                <a:pt x="1669440" y="404924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19DEC-B72A-41B7-81EE-D439F8EFA16A}">
      <dsp:nvSpPr>
        <dsp:cNvPr id="0" name=""/>
        <dsp:cNvSpPr/>
      </dsp:nvSpPr>
      <dsp:spPr>
        <a:xfrm>
          <a:off x="919756" y="1848027"/>
          <a:ext cx="91440" cy="3719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960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59869-98A3-4A16-B002-F4B534F61EF4}">
      <dsp:nvSpPr>
        <dsp:cNvPr id="0" name=""/>
        <dsp:cNvSpPr/>
      </dsp:nvSpPr>
      <dsp:spPr>
        <a:xfrm>
          <a:off x="965476" y="1188012"/>
          <a:ext cx="2726285" cy="404924"/>
        </a:xfrm>
        <a:custGeom>
          <a:avLst/>
          <a:gdLst/>
          <a:ahLst/>
          <a:cxnLst/>
          <a:rect l="0" t="0" r="0" b="0"/>
          <a:pathLst>
            <a:path>
              <a:moveTo>
                <a:pt x="2726285" y="0"/>
              </a:moveTo>
              <a:lnTo>
                <a:pt x="2726285" y="286444"/>
              </a:lnTo>
              <a:lnTo>
                <a:pt x="0" y="286444"/>
              </a:lnTo>
              <a:lnTo>
                <a:pt x="0" y="404924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8012D-F60D-48B3-ACC8-6EB886FE7097}">
      <dsp:nvSpPr>
        <dsp:cNvPr id="0" name=""/>
        <dsp:cNvSpPr/>
      </dsp:nvSpPr>
      <dsp:spPr>
        <a:xfrm>
          <a:off x="1298059" y="225044"/>
          <a:ext cx="4787403" cy="962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C045E-A7E5-4173-A1F3-01B3F8A0B72B}">
      <dsp:nvSpPr>
        <dsp:cNvPr id="0" name=""/>
        <dsp:cNvSpPr/>
      </dsp:nvSpPr>
      <dsp:spPr>
        <a:xfrm>
          <a:off x="1440164" y="360043"/>
          <a:ext cx="4787403" cy="962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smtClean="0"/>
            <a:t>Формы 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err="1" smtClean="0"/>
            <a:t>профориентационной</a:t>
          </a:r>
          <a:r>
            <a:rPr lang="ru-RU" sz="2200" b="1" kern="1200" dirty="0" smtClean="0"/>
            <a:t> работы</a:t>
          </a:r>
          <a:endParaRPr lang="ru-RU" sz="2200" b="1" kern="1200" dirty="0"/>
        </a:p>
      </dsp:txBody>
      <dsp:txXfrm>
        <a:off x="1468368" y="388247"/>
        <a:ext cx="4730995" cy="906560"/>
      </dsp:txXfrm>
    </dsp:sp>
    <dsp:sp modelId="{C33A8558-67E4-468D-AE1D-D0E137DC226F}">
      <dsp:nvSpPr>
        <dsp:cNvPr id="0" name=""/>
        <dsp:cNvSpPr/>
      </dsp:nvSpPr>
      <dsp:spPr>
        <a:xfrm>
          <a:off x="326002" y="1592936"/>
          <a:ext cx="1278946" cy="255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73F9D-4BAC-4310-98F1-100356B98C2A}">
      <dsp:nvSpPr>
        <dsp:cNvPr id="0" name=""/>
        <dsp:cNvSpPr/>
      </dsp:nvSpPr>
      <dsp:spPr>
        <a:xfrm>
          <a:off x="468107" y="1727936"/>
          <a:ext cx="1278946" cy="2550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Общие</a:t>
          </a:r>
          <a:endParaRPr lang="ru-RU" sz="1800" b="1" kern="1200" dirty="0"/>
        </a:p>
      </dsp:txBody>
      <dsp:txXfrm>
        <a:off x="475578" y="1735407"/>
        <a:ext cx="1264004" cy="240148"/>
      </dsp:txXfrm>
    </dsp:sp>
    <dsp:sp modelId="{0ABCA975-6E65-4E3D-BD51-F8DFF8C803BE}">
      <dsp:nvSpPr>
        <dsp:cNvPr id="0" name=""/>
        <dsp:cNvSpPr/>
      </dsp:nvSpPr>
      <dsp:spPr>
        <a:xfrm>
          <a:off x="6151" y="2219987"/>
          <a:ext cx="1918649" cy="26044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01A2AF-80D8-4A7A-B176-ED91F05E7E28}">
      <dsp:nvSpPr>
        <dsp:cNvPr id="0" name=""/>
        <dsp:cNvSpPr/>
      </dsp:nvSpPr>
      <dsp:spPr>
        <a:xfrm>
          <a:off x="148256" y="2354987"/>
          <a:ext cx="1918649" cy="2604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Индивидуальные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Групповые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Коллективные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Классные и внеклассные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Школьные и внешкольные</a:t>
          </a:r>
          <a:endParaRPr lang="ru-RU" sz="1600" kern="1200" dirty="0"/>
        </a:p>
      </dsp:txBody>
      <dsp:txXfrm>
        <a:off x="204451" y="2411182"/>
        <a:ext cx="1806259" cy="2492057"/>
      </dsp:txXfrm>
    </dsp:sp>
    <dsp:sp modelId="{3161437B-4CF6-4F02-80E3-673C874490E2}">
      <dsp:nvSpPr>
        <dsp:cNvPr id="0" name=""/>
        <dsp:cNvSpPr/>
      </dsp:nvSpPr>
      <dsp:spPr>
        <a:xfrm>
          <a:off x="4310700" y="1592936"/>
          <a:ext cx="2101002" cy="35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66680-E652-4B15-8CE9-D3BF1DD2854B}">
      <dsp:nvSpPr>
        <dsp:cNvPr id="0" name=""/>
        <dsp:cNvSpPr/>
      </dsp:nvSpPr>
      <dsp:spPr>
        <a:xfrm>
          <a:off x="4452805" y="1727936"/>
          <a:ext cx="2101002" cy="35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Специфические</a:t>
          </a:r>
          <a:endParaRPr lang="ru-RU" sz="1800" b="1" kern="1200" dirty="0"/>
        </a:p>
      </dsp:txBody>
      <dsp:txXfrm>
        <a:off x="4463075" y="1738206"/>
        <a:ext cx="2080462" cy="330089"/>
      </dsp:txXfrm>
    </dsp:sp>
    <dsp:sp modelId="{1C33AC7B-FCE8-4AC7-8AB6-1E4200E130D1}">
      <dsp:nvSpPr>
        <dsp:cNvPr id="0" name=""/>
        <dsp:cNvSpPr/>
      </dsp:nvSpPr>
      <dsp:spPr>
        <a:xfrm>
          <a:off x="2209011" y="2315526"/>
          <a:ext cx="2181179" cy="2206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91B1E-2196-4AA1-9042-27B74C989B6D}">
      <dsp:nvSpPr>
        <dsp:cNvPr id="0" name=""/>
        <dsp:cNvSpPr/>
      </dsp:nvSpPr>
      <dsp:spPr>
        <a:xfrm>
          <a:off x="2351116" y="2450526"/>
          <a:ext cx="2181179" cy="2206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               характеру помощи: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информационные, диагностические,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формирующие, корректирующие </a:t>
          </a:r>
          <a:endParaRPr lang="ru-RU" sz="1600" b="0" kern="1200" dirty="0"/>
        </a:p>
      </dsp:txBody>
      <dsp:txXfrm>
        <a:off x="2415001" y="2514411"/>
        <a:ext cx="2053409" cy="2078700"/>
      </dsp:txXfrm>
    </dsp:sp>
    <dsp:sp modelId="{802AD07B-9442-4003-BBD6-1ACE4DD51E39}">
      <dsp:nvSpPr>
        <dsp:cNvPr id="0" name=""/>
        <dsp:cNvSpPr/>
      </dsp:nvSpPr>
      <dsp:spPr>
        <a:xfrm>
          <a:off x="4674400" y="2315526"/>
          <a:ext cx="1488680" cy="18218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12E51-FE00-4BA0-91FD-5330279F8484}">
      <dsp:nvSpPr>
        <dsp:cNvPr id="0" name=""/>
        <dsp:cNvSpPr/>
      </dsp:nvSpPr>
      <dsp:spPr>
        <a:xfrm>
          <a:off x="4816506" y="2450526"/>
          <a:ext cx="1488680" cy="1821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 направлению помощи: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ученики, родители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</a:t>
          </a:r>
          <a:endParaRPr lang="ru-RU" sz="1600" kern="1200" dirty="0"/>
        </a:p>
      </dsp:txBody>
      <dsp:txXfrm>
        <a:off x="4860108" y="2494128"/>
        <a:ext cx="1401476" cy="1734681"/>
      </dsp:txXfrm>
    </dsp:sp>
    <dsp:sp modelId="{66371628-D630-460C-912C-409E8D046CAA}">
      <dsp:nvSpPr>
        <dsp:cNvPr id="0" name=""/>
        <dsp:cNvSpPr/>
      </dsp:nvSpPr>
      <dsp:spPr>
        <a:xfrm>
          <a:off x="6447292" y="2315526"/>
          <a:ext cx="2066099" cy="2503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EB882-B8CB-4F0B-A399-30F386D34FB9}">
      <dsp:nvSpPr>
        <dsp:cNvPr id="0" name=""/>
        <dsp:cNvSpPr/>
      </dsp:nvSpPr>
      <dsp:spPr>
        <a:xfrm>
          <a:off x="6589397" y="2450526"/>
          <a:ext cx="2066099" cy="2503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 продолжительности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разовые, краткосрочные,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err="1" smtClean="0"/>
            <a:t>среднепродолжи</a:t>
          </a:r>
          <a:r>
            <a:rPr lang="ru-RU" sz="1600" b="0" kern="1200" dirty="0" smtClean="0"/>
            <a:t>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тельные,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долговременные  </a:t>
          </a:r>
          <a:endParaRPr lang="ru-RU" sz="1600" b="0" kern="1200" dirty="0"/>
        </a:p>
      </dsp:txBody>
      <dsp:txXfrm>
        <a:off x="6649911" y="2511040"/>
        <a:ext cx="1945071" cy="2382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7D6C3-AD5F-4DF3-872F-CB49775F82F5}">
      <dsp:nvSpPr>
        <dsp:cNvPr id="0" name=""/>
        <dsp:cNvSpPr/>
      </dsp:nvSpPr>
      <dsp:spPr>
        <a:xfrm>
          <a:off x="3141139" y="414"/>
          <a:ext cx="5875659" cy="13897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</a:rPr>
            <a:t>Деловые игры</a:t>
          </a:r>
          <a:endParaRPr lang="ru-RU" sz="1500" b="1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</a:rPr>
            <a:t>Тренинги</a:t>
          </a:r>
          <a:endParaRPr lang="ru-RU" sz="1500" b="1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</a:rPr>
            <a:t>Проекты по профориентации</a:t>
          </a:r>
          <a:endParaRPr lang="ru-RU" sz="1500" b="1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tx1"/>
              </a:solidFill>
            </a:rPr>
            <a:t>Профессиональные пробы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3141139" y="174131"/>
        <a:ext cx="5354509" cy="1042300"/>
      </dsp:txXfrm>
    </dsp:sp>
    <dsp:sp modelId="{7F40B4EE-8DEE-451C-8051-93EE6E65E760}">
      <dsp:nvSpPr>
        <dsp:cNvPr id="0" name=""/>
        <dsp:cNvSpPr/>
      </dsp:nvSpPr>
      <dsp:spPr>
        <a:xfrm>
          <a:off x="0" y="143418"/>
          <a:ext cx="3121443" cy="1101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</a:rPr>
            <a:t>Интерактивные методы</a:t>
          </a:r>
          <a:endParaRPr lang="ru-RU" sz="2300" b="1" kern="1200" dirty="0">
            <a:solidFill>
              <a:schemeClr val="bg1"/>
            </a:solidFill>
          </a:endParaRPr>
        </a:p>
      </dsp:txBody>
      <dsp:txXfrm>
        <a:off x="53757" y="197175"/>
        <a:ext cx="3013929" cy="993702"/>
      </dsp:txXfrm>
    </dsp:sp>
    <dsp:sp modelId="{636C9FA5-4620-44C8-B541-DCE1E219CDDD}">
      <dsp:nvSpPr>
        <dsp:cNvPr id="0" name=""/>
        <dsp:cNvSpPr/>
      </dsp:nvSpPr>
      <dsp:spPr>
        <a:xfrm>
          <a:off x="3068593" y="1500270"/>
          <a:ext cx="5963629" cy="147670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Бланковые игры, бизнес –игры</a:t>
          </a:r>
          <a:endParaRPr lang="ru-RU" sz="1500" b="1" kern="1200" dirty="0"/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Веб-</a:t>
          </a:r>
          <a:r>
            <a:rPr lang="ru-RU" sz="1500" b="1" kern="1200" dirty="0" err="1" smtClean="0"/>
            <a:t>квесты</a:t>
          </a:r>
          <a:endParaRPr lang="ru-RU" sz="1500" b="1" kern="1200" dirty="0"/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Виртуальный кабинет профориентации</a:t>
          </a:r>
          <a:endParaRPr lang="ru-RU" sz="1500" b="1" kern="1200" dirty="0"/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Конкурсы </a:t>
          </a:r>
          <a:endParaRPr lang="ru-RU" sz="1500" b="1" kern="1200" dirty="0"/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>
        <a:off x="3068593" y="1684859"/>
        <a:ext cx="5409864" cy="1107531"/>
      </dsp:txXfrm>
    </dsp:sp>
    <dsp:sp modelId="{C5EBE86A-A96B-4BD8-90D3-3F0D77744D47}">
      <dsp:nvSpPr>
        <dsp:cNvPr id="0" name=""/>
        <dsp:cNvSpPr/>
      </dsp:nvSpPr>
      <dsp:spPr>
        <a:xfrm>
          <a:off x="4272" y="1688016"/>
          <a:ext cx="3064321" cy="1101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Активные методы</a:t>
          </a:r>
          <a:endParaRPr lang="ru-RU" sz="2300" b="1" kern="1200" dirty="0"/>
        </a:p>
      </dsp:txBody>
      <dsp:txXfrm>
        <a:off x="58029" y="1741773"/>
        <a:ext cx="2956807" cy="993702"/>
      </dsp:txXfrm>
    </dsp:sp>
    <dsp:sp modelId="{AAD144E8-B65C-4F09-85FC-E655F2D4D05C}">
      <dsp:nvSpPr>
        <dsp:cNvPr id="0" name=""/>
        <dsp:cNvSpPr/>
      </dsp:nvSpPr>
      <dsp:spPr>
        <a:xfrm>
          <a:off x="3141139" y="3087100"/>
          <a:ext cx="5875659" cy="14617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Родительские собрания 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err="1" smtClean="0"/>
            <a:t>Профориентационные</a:t>
          </a:r>
          <a:r>
            <a:rPr lang="ru-RU" sz="1500" b="1" kern="1200" dirty="0" smtClean="0"/>
            <a:t> </a:t>
          </a:r>
          <a:r>
            <a:rPr lang="ru-RU" sz="1500" b="1" kern="1200" dirty="0" err="1" smtClean="0"/>
            <a:t>вебинары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Экскурсии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Встречи с представителями  ПОО и предприятий</a:t>
          </a:r>
          <a:endParaRPr lang="ru-RU" sz="1500" b="1" kern="1200" dirty="0"/>
        </a:p>
      </dsp:txBody>
      <dsp:txXfrm>
        <a:off x="3141139" y="3269823"/>
        <a:ext cx="5327489" cy="1096341"/>
      </dsp:txXfrm>
    </dsp:sp>
    <dsp:sp modelId="{04FE03E3-5C94-4986-AF04-CEA23AB5BA57}">
      <dsp:nvSpPr>
        <dsp:cNvPr id="0" name=""/>
        <dsp:cNvSpPr/>
      </dsp:nvSpPr>
      <dsp:spPr>
        <a:xfrm>
          <a:off x="0" y="3217941"/>
          <a:ext cx="3121443" cy="1101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Просветительские методы</a:t>
          </a:r>
          <a:endParaRPr lang="ru-RU" sz="2300" b="1" kern="1200" dirty="0"/>
        </a:p>
      </dsp:txBody>
      <dsp:txXfrm>
        <a:off x="53757" y="3271698"/>
        <a:ext cx="3013929" cy="993702"/>
      </dsp:txXfrm>
    </dsp:sp>
    <dsp:sp modelId="{28F4839E-C49B-4251-9214-7050CA49BBA4}">
      <dsp:nvSpPr>
        <dsp:cNvPr id="0" name=""/>
        <dsp:cNvSpPr/>
      </dsp:nvSpPr>
      <dsp:spPr>
        <a:xfrm>
          <a:off x="3156567" y="4659009"/>
          <a:ext cx="5875544" cy="11012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Опросы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Тесты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Консультации</a:t>
          </a:r>
          <a:endParaRPr lang="ru-RU" sz="1500" b="1" kern="1200" dirty="0"/>
        </a:p>
      </dsp:txBody>
      <dsp:txXfrm>
        <a:off x="3156567" y="4796661"/>
        <a:ext cx="5462588" cy="825912"/>
      </dsp:txXfrm>
    </dsp:sp>
    <dsp:sp modelId="{E765E975-BE90-40FA-8EC9-98452659BE32}">
      <dsp:nvSpPr>
        <dsp:cNvPr id="0" name=""/>
        <dsp:cNvSpPr/>
      </dsp:nvSpPr>
      <dsp:spPr>
        <a:xfrm>
          <a:off x="4383" y="4659009"/>
          <a:ext cx="3152183" cy="1101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Диагностические методы</a:t>
          </a:r>
          <a:endParaRPr lang="ru-RU" sz="2300" b="1" kern="1200" dirty="0"/>
        </a:p>
      </dsp:txBody>
      <dsp:txXfrm>
        <a:off x="58140" y="4712766"/>
        <a:ext cx="3044669" cy="993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9D40ED-BC9C-4E2A-B506-DB29D01A9494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EB854BA-92C6-4FF7-8ABF-E525219C16B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3035423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Формы и методы </a:t>
            </a:r>
            <a:r>
              <a:rPr lang="ru-RU" sz="5400" dirty="0" err="1" smtClean="0"/>
              <a:t>профориентационной</a:t>
            </a:r>
            <a:r>
              <a:rPr lang="ru-RU" sz="5400" dirty="0" smtClean="0"/>
              <a:t> работы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7160840" cy="208823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Ларионова Елена Владимировна,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заведующая республиканским центром профессиональной ориентации и подготовки трудовых ресурсов (РЦПО и ПТР)</a:t>
            </a:r>
          </a:p>
          <a:p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21 октября 2020 г.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951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Цель </a:t>
            </a:r>
            <a:r>
              <a:rPr lang="ru-RU" sz="4400" dirty="0" err="1" smtClean="0"/>
              <a:t>профориентационной</a:t>
            </a:r>
            <a:r>
              <a:rPr lang="ru-RU" sz="4400" dirty="0" smtClean="0"/>
              <a:t> деятельности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Основной </a:t>
            </a:r>
            <a:r>
              <a:rPr lang="ru-RU" b="1" dirty="0" smtClean="0"/>
              <a:t>целью </a:t>
            </a:r>
            <a:r>
              <a:rPr lang="ru-RU" b="1" dirty="0" err="1" smtClean="0"/>
              <a:t>профориентационной</a:t>
            </a:r>
            <a:r>
              <a:rPr lang="ru-RU" b="1" dirty="0" smtClean="0"/>
              <a:t> </a:t>
            </a:r>
            <a:r>
              <a:rPr lang="ru-RU" b="1" dirty="0" smtClean="0"/>
              <a:t>работы является </a:t>
            </a:r>
            <a:r>
              <a:rPr lang="ru-RU" b="1" dirty="0" smtClean="0"/>
              <a:t>помощь учащимся с выбором как профиля обучения, так и дальнейшей профессиональной деятельности. </a:t>
            </a:r>
            <a:endParaRPr lang="ru-RU" b="1" dirty="0" smtClean="0"/>
          </a:p>
          <a:p>
            <a:pPr marL="0" indent="0" algn="just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Также </a:t>
            </a:r>
            <a:r>
              <a:rPr lang="ru-RU" b="1" dirty="0" smtClean="0"/>
              <a:t>такая работа ставит перед собой цели в виде выработки сознательного и положительного отношения к труду у молодежи.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4869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Задачи </a:t>
            </a:r>
            <a:r>
              <a:rPr lang="ru-RU" sz="4400" dirty="0" err="1" smtClean="0"/>
              <a:t>профориентационной</a:t>
            </a:r>
            <a:r>
              <a:rPr lang="ru-RU" sz="4400" dirty="0" smtClean="0"/>
              <a:t> деятельности в школах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Получение </a:t>
            </a:r>
            <a:r>
              <a:rPr lang="ru-RU" b="1" dirty="0" smtClean="0"/>
              <a:t>объективных и полноценных данных о способностях учащихся, их предпочтениях для успешного и правильного разделения их по профилям обучения.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Оказание помощи учащимся для </a:t>
            </a:r>
            <a:r>
              <a:rPr lang="ru-RU" b="1" dirty="0" smtClean="0"/>
              <a:t>профессионального самоопределения с целью </a:t>
            </a:r>
            <a:r>
              <a:rPr lang="ru-RU" b="1" dirty="0" smtClean="0"/>
              <a:t>раскрытия широкого диапазона </a:t>
            </a:r>
            <a:r>
              <a:rPr lang="ru-RU" b="1" dirty="0" smtClean="0"/>
              <a:t>вариантов для </a:t>
            </a:r>
            <a:r>
              <a:rPr lang="ru-RU" b="1" dirty="0" smtClean="0"/>
              <a:t>выбора  профессии</a:t>
            </a:r>
            <a:r>
              <a:rPr lang="ru-RU" b="1" dirty="0" smtClean="0"/>
              <a:t>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Поддержка </a:t>
            </a:r>
            <a:r>
              <a:rPr lang="ru-RU" b="1" dirty="0" smtClean="0"/>
              <a:t>школьников, у которых прогнозируются трудности в будущем трудоустройстве. </a:t>
            </a: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Построение </a:t>
            </a:r>
            <a:r>
              <a:rPr lang="ru-RU" b="1" dirty="0" smtClean="0"/>
              <a:t>системы взаимодействия с </a:t>
            </a:r>
            <a:r>
              <a:rPr lang="ru-RU" b="1" dirty="0" smtClean="0"/>
              <a:t>городскими </a:t>
            </a:r>
            <a:r>
              <a:rPr lang="ru-RU" b="1" dirty="0" smtClean="0"/>
              <a:t>и районными учреждениями дополнительного профессионального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45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Основные понятия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/>
              <a:t>Форма обучения </a:t>
            </a:r>
            <a:r>
              <a:rPr lang="ru-RU" b="1" dirty="0" smtClean="0"/>
              <a:t>- это целенаправленная, четко организованная, содержательно насыщенная и методически оснащенная система познавательного и воспитательного общения, взаимодействия и отношений учителя и учащихся.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Реализуется </a:t>
            </a:r>
            <a:r>
              <a:rPr lang="ru-RU" b="1" dirty="0" smtClean="0"/>
              <a:t>как единство целенаправленной организации содержания, обучающих средств и методов: фронтальные, групповые, индивидуальные </a:t>
            </a:r>
            <a:endParaRPr lang="ru-RU" b="1" dirty="0" smtClean="0"/>
          </a:p>
          <a:p>
            <a:pPr marL="0" indent="0" algn="r">
              <a:buNone/>
            </a:pPr>
            <a:r>
              <a:rPr lang="ru-RU" b="1" dirty="0" smtClean="0"/>
              <a:t>(</a:t>
            </a:r>
            <a:r>
              <a:rPr lang="ru-RU" b="1" dirty="0" smtClean="0"/>
              <a:t>Б.Т. Лихачев)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3492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Основные понятия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/>
              <a:t>Метод обучения </a:t>
            </a:r>
            <a:r>
              <a:rPr lang="ru-RU" b="1" dirty="0" smtClean="0"/>
              <a:t>– процесс взаимодействия между учителем и учениками, в результате которого происходит передача и усвоение знаний, умений и навыков, предусмотренных содержанием обучения.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27483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Группы 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профориентационной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работы по 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Захарову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/>
              <a:t>1.Основные</a:t>
            </a:r>
            <a:r>
              <a:rPr lang="ru-RU" sz="2200" dirty="0" smtClean="0"/>
              <a:t>, </a:t>
            </a:r>
            <a:r>
              <a:rPr lang="ru-RU" sz="2200" b="1" dirty="0" smtClean="0"/>
              <a:t>ознакомительные</a:t>
            </a:r>
            <a:r>
              <a:rPr lang="ru-RU" sz="2200" dirty="0" smtClean="0"/>
              <a:t>: встречи со специалистами, экскурсии на предприятия и учебные заведения, информационные уроки и уроки в учебных мастерских…</a:t>
            </a:r>
          </a:p>
          <a:p>
            <a:pPr marL="0" indent="0">
              <a:buNone/>
            </a:pPr>
            <a:r>
              <a:rPr lang="ru-RU" sz="2200" b="1" dirty="0" smtClean="0"/>
              <a:t>2.Активизирующие деятельность учащихся</a:t>
            </a:r>
            <a:r>
              <a:rPr lang="ru-RU" sz="2200" dirty="0" smtClean="0"/>
              <a:t>: индивидуальные задания для углубления знаний с учетом интересов, недели техники, кружки технического творчества, клуб будущих специалистов… При этом используются методы: рассказ, беседа, диспут, игра, отчет о мероприятии…</a:t>
            </a:r>
          </a:p>
          <a:p>
            <a:pPr marL="0" indent="0">
              <a:buNone/>
            </a:pPr>
            <a:r>
              <a:rPr lang="ru-RU" sz="2200" b="1" dirty="0" smtClean="0"/>
              <a:t>3.Методы изучения личности</a:t>
            </a:r>
            <a:r>
              <a:rPr lang="ru-RU" sz="2200" dirty="0" smtClean="0"/>
              <a:t>: анкетирование, наблюдение, анализ результатов деятельности, обобщение высказываний друзей, родителей, учителей; рекомендации родителей, знакомых, педагогический эксперимент.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858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23762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/>
              <a:t>Классификация форм </a:t>
            </a:r>
            <a:br>
              <a:rPr lang="ru-RU" sz="4000" b="1" dirty="0" smtClean="0"/>
            </a:br>
            <a:r>
              <a:rPr lang="ru-RU" sz="4000" b="1" dirty="0" smtClean="0"/>
              <a:t>и методов </a:t>
            </a:r>
            <a:r>
              <a:rPr lang="ru-RU" sz="4000" b="1" dirty="0" err="1" smtClean="0"/>
              <a:t>профориентационной</a:t>
            </a:r>
            <a:r>
              <a:rPr lang="ru-RU" sz="4000" b="1" dirty="0" smtClean="0"/>
              <a:t> работы </a:t>
            </a:r>
            <a:br>
              <a:rPr lang="ru-RU" sz="4000" b="1" dirty="0" smtClean="0"/>
            </a:br>
            <a:r>
              <a:rPr lang="ru-RU" sz="4000" b="1" dirty="0" smtClean="0"/>
              <a:t>по Е. </a:t>
            </a:r>
            <a:r>
              <a:rPr lang="ru-RU" sz="4000" b="1" dirty="0" err="1" smtClean="0"/>
              <a:t>Павлютенкову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528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1.</a:t>
            </a:r>
            <a:r>
              <a:rPr lang="ru-RU" sz="2200" b="1" dirty="0"/>
              <a:t>Ф</a:t>
            </a:r>
            <a:r>
              <a:rPr lang="ru-RU" sz="2200" b="1" dirty="0" smtClean="0"/>
              <a:t>ормы работы по количеству охвата учащихся</a:t>
            </a:r>
            <a:r>
              <a:rPr lang="ru-RU" sz="2200" dirty="0" smtClean="0"/>
              <a:t>:   массовая, групповая, индивидуальная.</a:t>
            </a:r>
          </a:p>
          <a:p>
            <a:pPr marL="0" indent="0">
              <a:buNone/>
            </a:pPr>
            <a:r>
              <a:rPr lang="ru-RU" sz="2200" dirty="0" smtClean="0"/>
              <a:t>2. </a:t>
            </a:r>
            <a:r>
              <a:rPr lang="ru-RU" sz="2200" b="1" dirty="0" smtClean="0"/>
              <a:t>Формы и методы по степени информации</a:t>
            </a:r>
            <a:r>
              <a:rPr lang="ru-RU" sz="2200" dirty="0" smtClean="0"/>
              <a:t>:    </a:t>
            </a:r>
          </a:p>
          <a:p>
            <a:pPr marL="0" indent="0">
              <a:buNone/>
            </a:pPr>
            <a:r>
              <a:rPr lang="ru-RU" sz="2200" b="1" dirty="0" smtClean="0"/>
              <a:t>словесные</a:t>
            </a:r>
            <a:r>
              <a:rPr lang="ru-RU" sz="2200" dirty="0" smtClean="0"/>
              <a:t> (рассказ, беседа, </a:t>
            </a:r>
            <a:r>
              <a:rPr lang="ru-RU" sz="2200" dirty="0" err="1" smtClean="0"/>
              <a:t>лекция,конференция</a:t>
            </a:r>
            <a:r>
              <a:rPr lang="ru-RU" sz="2200" dirty="0" smtClean="0"/>
              <a:t>…);</a:t>
            </a:r>
          </a:p>
          <a:p>
            <a:pPr marL="0" indent="0">
              <a:buNone/>
            </a:pPr>
            <a:r>
              <a:rPr lang="ru-RU" sz="2200" b="1" dirty="0" smtClean="0"/>
              <a:t>визуальные</a:t>
            </a:r>
            <a:r>
              <a:rPr lang="ru-RU" sz="2200" dirty="0" smtClean="0"/>
              <a:t> (демонстрация видео и кинофильмов, наблюдения за процессами и трудом взрослых, использование стендов, таблиц…), </a:t>
            </a:r>
          </a:p>
          <a:p>
            <a:pPr marL="0" indent="0">
              <a:buNone/>
            </a:pPr>
            <a:r>
              <a:rPr lang="ru-RU" sz="2200" b="1" dirty="0" smtClean="0"/>
              <a:t>практические</a:t>
            </a:r>
            <a:r>
              <a:rPr lang="ru-RU" sz="2200" dirty="0" smtClean="0"/>
              <a:t> (выполнение учащимися определенной работы в мастерских..).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5106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87016" y="0"/>
            <a:ext cx="8856984" cy="15567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1" dirty="0" smtClean="0"/>
              <a:t>Классификация форм </a:t>
            </a:r>
            <a:r>
              <a:rPr lang="ru-RU" sz="3200" b="1" dirty="0" err="1"/>
              <a:t>профориентационной</a:t>
            </a:r>
            <a:r>
              <a:rPr lang="ru-RU" sz="3200" b="1" dirty="0"/>
              <a:t> </a:t>
            </a:r>
            <a:r>
              <a:rPr lang="ru-RU" sz="3200" b="1" dirty="0" smtClean="0"/>
              <a:t>работы  </a:t>
            </a:r>
            <a:br>
              <a:rPr lang="ru-RU" sz="3200" b="1" dirty="0" smtClean="0"/>
            </a:br>
            <a:r>
              <a:rPr lang="ru-RU" sz="3200" b="1" dirty="0" smtClean="0"/>
              <a:t>по Л. </a:t>
            </a:r>
            <a:r>
              <a:rPr lang="ru-RU" sz="3200" b="1" dirty="0" err="1" smtClean="0"/>
              <a:t>Гуцану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687454"/>
              </p:ext>
            </p:extLst>
          </p:nvPr>
        </p:nvGraphicFramePr>
        <p:xfrm>
          <a:off x="179512" y="1412776"/>
          <a:ext cx="8661648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9620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85010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b="1" dirty="0" smtClean="0"/>
              <a:t>Методы </a:t>
            </a:r>
            <a:br>
              <a:rPr lang="ru-RU" sz="3600" b="1" dirty="0" smtClean="0"/>
            </a:br>
            <a:r>
              <a:rPr lang="ru-RU" sz="3600" b="1" dirty="0" err="1" smtClean="0"/>
              <a:t>профориентационной</a:t>
            </a:r>
            <a:r>
              <a:rPr lang="ru-RU" sz="3600" b="1" dirty="0" smtClean="0"/>
              <a:t> работы</a:t>
            </a:r>
            <a:endParaRPr lang="ru-RU" sz="3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8202829"/>
              </p:ext>
            </p:extLst>
          </p:nvPr>
        </p:nvGraphicFramePr>
        <p:xfrm>
          <a:off x="107504" y="836712"/>
          <a:ext cx="903649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750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07504"/>
          </a:xfrm>
        </p:spPr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ru-RU" b="1" dirty="0"/>
              <a:t>      </a:t>
            </a:r>
            <a:r>
              <a:rPr lang="ru-RU" b="1" dirty="0" smtClean="0"/>
              <a:t>Профориентация </a:t>
            </a:r>
            <a:r>
              <a:rPr lang="ru-RU" b="1" dirty="0"/>
              <a:t>существует </a:t>
            </a:r>
            <a:endParaRPr lang="ru-RU" b="1" dirty="0" smtClean="0"/>
          </a:p>
          <a:p>
            <a:pPr marL="0" indent="0">
              <a:spcBef>
                <a:spcPts val="300"/>
              </a:spcBef>
              <a:buNone/>
            </a:pPr>
            <a:endParaRPr lang="ru-RU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b="1" dirty="0" smtClean="0"/>
              <a:t>	не </a:t>
            </a:r>
            <a:r>
              <a:rPr lang="ru-RU" b="1" dirty="0"/>
              <a:t>для того, чтобы увеличить конкурс в </a:t>
            </a:r>
            <a:r>
              <a:rPr lang="ru-RU" b="1" dirty="0" smtClean="0"/>
              <a:t>профессиональные образовательные организации, </a:t>
            </a:r>
            <a:r>
              <a:rPr lang="ru-RU" b="1" dirty="0"/>
              <a:t>а для того, чтобы в последующем «не потерять» </a:t>
            </a:r>
            <a:r>
              <a:rPr lang="ru-RU" b="1" dirty="0" smtClean="0"/>
              <a:t>студента; </a:t>
            </a:r>
          </a:p>
          <a:p>
            <a:pPr marL="0" indent="0">
              <a:spcBef>
                <a:spcPts val="300"/>
              </a:spcBef>
              <a:buNone/>
            </a:pPr>
            <a:endParaRPr lang="ru-RU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b="1" dirty="0" smtClean="0"/>
              <a:t>	не для того, чтобы закрыть «дыры» на рынке труда, а для того, чтобы в дальнейшем увидеть успешного, удовлетворенного своей профессиональной  деятельностью взрослого человека.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63305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672208"/>
          </a:xfrm>
        </p:spPr>
        <p:txBody>
          <a:bodyPr/>
          <a:lstStyle/>
          <a:p>
            <a:r>
              <a:rPr lang="ru-RU" dirty="0" smtClean="0"/>
              <a:t>Желаем успехов в вашей</a:t>
            </a:r>
            <a:br>
              <a:rPr lang="ru-RU" dirty="0" smtClean="0"/>
            </a:br>
            <a:r>
              <a:rPr lang="ru-RU" dirty="0" smtClean="0"/>
              <a:t>деятельности!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80928"/>
            <a:ext cx="5832648" cy="32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081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470</TotalTime>
  <Words>470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Исполнительная</vt:lpstr>
      <vt:lpstr>Формы и методы профориентационной работы</vt:lpstr>
      <vt:lpstr>Цель профориентационной деятельности</vt:lpstr>
      <vt:lpstr>Задачи профориентационной деятельности в школах</vt:lpstr>
      <vt:lpstr>Основные понятия</vt:lpstr>
      <vt:lpstr>Основные понятия</vt:lpstr>
      <vt:lpstr>Группы профориентационной работы по Н.Захарову</vt:lpstr>
      <vt:lpstr>Классификация форм  и методов профориентационной работы  по Е. Павлютенкову</vt:lpstr>
      <vt:lpstr>Классификация форм профориентационной работы   по Л. Гуцану</vt:lpstr>
      <vt:lpstr>Методы  профориентационной работы</vt:lpstr>
      <vt:lpstr>Заключение</vt:lpstr>
      <vt:lpstr>Желаем успехов в вашей деятельности!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и методы профориентационной работы</dc:title>
  <dc:creator>Елена В. Ларионова</dc:creator>
  <cp:lastModifiedBy>Елена В. Ларионова</cp:lastModifiedBy>
  <cp:revision>38</cp:revision>
  <dcterms:created xsi:type="dcterms:W3CDTF">2020-10-19T12:52:13Z</dcterms:created>
  <dcterms:modified xsi:type="dcterms:W3CDTF">2020-10-20T12:39:15Z</dcterms:modified>
</cp:coreProperties>
</file>